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7" r:id="rId3"/>
    <p:sldId id="28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3"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9F28"/>
    <a:srgbClr val="4D1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8" autoAdjust="0"/>
    <p:restoredTop sz="96807" autoAdjust="0"/>
  </p:normalViewPr>
  <p:slideViewPr>
    <p:cSldViewPr snapToGrid="0">
      <p:cViewPr varScale="1">
        <p:scale>
          <a:sx n="110" d="100"/>
          <a:sy n="110" d="100"/>
        </p:scale>
        <p:origin x="45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erdonk, Marco van de" userId="d1b3be10-f2cb-45c7-b31a-9cda4ddafd58" providerId="ADAL" clId="{ED676AC9-4156-4A6E-9B48-82CEB1435A44}"/>
    <pc:docChg chg="addSld delSld modSld">
      <pc:chgData name="Veerdonk, Marco van de" userId="d1b3be10-f2cb-45c7-b31a-9cda4ddafd58" providerId="ADAL" clId="{ED676AC9-4156-4A6E-9B48-82CEB1435A44}" dt="2023-10-28T21:46:00.379" v="29" actId="2696"/>
      <pc:docMkLst>
        <pc:docMk/>
      </pc:docMkLst>
      <pc:sldChg chg="modSp del mod">
        <pc:chgData name="Veerdonk, Marco van de" userId="d1b3be10-f2cb-45c7-b31a-9cda4ddafd58" providerId="ADAL" clId="{ED676AC9-4156-4A6E-9B48-82CEB1435A44}" dt="2023-10-28T21:46:00.379" v="29" actId="2696"/>
        <pc:sldMkLst>
          <pc:docMk/>
          <pc:sldMk cId="3013233" sldId="256"/>
        </pc:sldMkLst>
        <pc:spChg chg="mod">
          <ac:chgData name="Veerdonk, Marco van de" userId="d1b3be10-f2cb-45c7-b31a-9cda4ddafd58" providerId="ADAL" clId="{ED676AC9-4156-4A6E-9B48-82CEB1435A44}" dt="2023-10-28T19:19:57.952" v="28" actId="20577"/>
          <ac:spMkLst>
            <pc:docMk/>
            <pc:sldMk cId="3013233" sldId="256"/>
            <ac:spMk id="11" creationId="{26F12A16-9157-47BF-93AF-02A41BE0FA27}"/>
          </ac:spMkLst>
        </pc:spChg>
      </pc:sldChg>
      <pc:sldChg chg="add">
        <pc:chgData name="Veerdonk, Marco van de" userId="d1b3be10-f2cb-45c7-b31a-9cda4ddafd58" providerId="ADAL" clId="{ED676AC9-4156-4A6E-9B48-82CEB1435A44}" dt="2023-10-28T19:19:11.871" v="0" actId="2890"/>
        <pc:sldMkLst>
          <pc:docMk/>
          <pc:sldMk cId="1000059936" sldId="282"/>
        </pc:sldMkLst>
      </pc:sldChg>
    </pc:docChg>
  </pc:docChgLst>
  <pc:docChgLst>
    <pc:chgData name="Veerdonk, Marco van de" userId="d1b3be10-f2cb-45c7-b31a-9cda4ddafd58" providerId="ADAL" clId="{B2274939-7815-4FEC-9573-4439D787F395}"/>
    <pc:docChg chg="delSld modSld">
      <pc:chgData name="Veerdonk, Marco van de" userId="d1b3be10-f2cb-45c7-b31a-9cda4ddafd58" providerId="ADAL" clId="{B2274939-7815-4FEC-9573-4439D787F395}" dt="2023-11-10T18:03:08.628" v="4" actId="2696"/>
      <pc:docMkLst>
        <pc:docMk/>
      </pc:docMkLst>
      <pc:sldChg chg="modSp mod">
        <pc:chgData name="Veerdonk, Marco van de" userId="d1b3be10-f2cb-45c7-b31a-9cda4ddafd58" providerId="ADAL" clId="{B2274939-7815-4FEC-9573-4439D787F395}" dt="2023-11-10T18:02:42.323" v="3" actId="20577"/>
        <pc:sldMkLst>
          <pc:docMk/>
          <pc:sldMk cId="3208843223" sldId="260"/>
        </pc:sldMkLst>
        <pc:spChg chg="mod">
          <ac:chgData name="Veerdonk, Marco van de" userId="d1b3be10-f2cb-45c7-b31a-9cda4ddafd58" providerId="ADAL" clId="{B2274939-7815-4FEC-9573-4439D787F395}" dt="2023-11-10T18:02:42.323" v="3" actId="20577"/>
          <ac:spMkLst>
            <pc:docMk/>
            <pc:sldMk cId="3208843223" sldId="260"/>
            <ac:spMk id="3" creationId="{CF59AF64-CBC6-499A-9910-176024B7697A}"/>
          </ac:spMkLst>
        </pc:spChg>
      </pc:sldChg>
      <pc:sldChg chg="del">
        <pc:chgData name="Veerdonk, Marco van de" userId="d1b3be10-f2cb-45c7-b31a-9cda4ddafd58" providerId="ADAL" clId="{B2274939-7815-4FEC-9573-4439D787F395}" dt="2023-11-10T18:03:08.628" v="4" actId="2696"/>
        <pc:sldMkLst>
          <pc:docMk/>
          <pc:sldMk cId="2277378897" sldId="276"/>
        </pc:sldMkLst>
      </pc:sldChg>
    </pc:docChg>
  </pc:docChgLst>
  <pc:docChgLst>
    <pc:chgData name="Veerdonk, Marco van de" userId="d1b3be10-f2cb-45c7-b31a-9cda4ddafd58" providerId="ADAL" clId="{CD937D2F-1383-489A-9578-751FEE525D3A}"/>
    <pc:docChg chg="undo custSel addSld delSld modSld">
      <pc:chgData name="Veerdonk, Marco van de" userId="d1b3be10-f2cb-45c7-b31a-9cda4ddafd58" providerId="ADAL" clId="{CD937D2F-1383-489A-9578-751FEE525D3A}" dt="2023-08-30T11:21:06.034" v="715" actId="931"/>
      <pc:docMkLst>
        <pc:docMk/>
      </pc:docMkLst>
      <pc:sldChg chg="addSp delSp modSp mod">
        <pc:chgData name="Veerdonk, Marco van de" userId="d1b3be10-f2cb-45c7-b31a-9cda4ddafd58" providerId="ADAL" clId="{CD937D2F-1383-489A-9578-751FEE525D3A}" dt="2023-08-30T11:10:34.198" v="659" actId="20577"/>
        <pc:sldMkLst>
          <pc:docMk/>
          <pc:sldMk cId="3013233" sldId="256"/>
        </pc:sldMkLst>
        <pc:spChg chg="mod">
          <ac:chgData name="Veerdonk, Marco van de" userId="d1b3be10-f2cb-45c7-b31a-9cda4ddafd58" providerId="ADAL" clId="{CD937D2F-1383-489A-9578-751FEE525D3A}" dt="2023-08-26T20:40:16.938" v="530" actId="207"/>
          <ac:spMkLst>
            <pc:docMk/>
            <pc:sldMk cId="3013233" sldId="256"/>
            <ac:spMk id="7" creationId="{B2C0D754-6474-4E45-850D-62176B09113A}"/>
          </ac:spMkLst>
        </pc:spChg>
        <pc:spChg chg="mod">
          <ac:chgData name="Veerdonk, Marco van de" userId="d1b3be10-f2cb-45c7-b31a-9cda4ddafd58" providerId="ADAL" clId="{CD937D2F-1383-489A-9578-751FEE525D3A}" dt="2023-08-26T20:40:16.938" v="530" actId="207"/>
          <ac:spMkLst>
            <pc:docMk/>
            <pc:sldMk cId="3013233" sldId="256"/>
            <ac:spMk id="8" creationId="{30FA1BB0-E9B9-4DAE-958D-67CC4E2CF747}"/>
          </ac:spMkLst>
        </pc:spChg>
        <pc:spChg chg="mod">
          <ac:chgData name="Veerdonk, Marco van de" userId="d1b3be10-f2cb-45c7-b31a-9cda4ddafd58" providerId="ADAL" clId="{CD937D2F-1383-489A-9578-751FEE525D3A}" dt="2023-08-26T20:40:16.938" v="530" actId="207"/>
          <ac:spMkLst>
            <pc:docMk/>
            <pc:sldMk cId="3013233" sldId="256"/>
            <ac:spMk id="9" creationId="{911F4F4F-BE40-4A69-90B4-0053752BC080}"/>
          </ac:spMkLst>
        </pc:spChg>
        <pc:spChg chg="mod">
          <ac:chgData name="Veerdonk, Marco van de" userId="d1b3be10-f2cb-45c7-b31a-9cda4ddafd58" providerId="ADAL" clId="{CD937D2F-1383-489A-9578-751FEE525D3A}" dt="2023-08-26T20:40:16.938" v="530" actId="207"/>
          <ac:spMkLst>
            <pc:docMk/>
            <pc:sldMk cId="3013233" sldId="256"/>
            <ac:spMk id="10" creationId="{420510BA-75E3-4A1A-A842-45E45E8DAE96}"/>
          </ac:spMkLst>
        </pc:spChg>
        <pc:spChg chg="mod">
          <ac:chgData name="Veerdonk, Marco van de" userId="d1b3be10-f2cb-45c7-b31a-9cda4ddafd58" providerId="ADAL" clId="{CD937D2F-1383-489A-9578-751FEE525D3A}" dt="2023-08-30T11:10:34.198" v="659" actId="20577"/>
          <ac:spMkLst>
            <pc:docMk/>
            <pc:sldMk cId="3013233" sldId="256"/>
            <ac:spMk id="11" creationId="{26F12A16-9157-47BF-93AF-02A41BE0FA27}"/>
          </ac:spMkLst>
        </pc:spChg>
        <pc:grpChg chg="mod">
          <ac:chgData name="Veerdonk, Marco van de" userId="d1b3be10-f2cb-45c7-b31a-9cda4ddafd58" providerId="ADAL" clId="{CD937D2F-1383-489A-9578-751FEE525D3A}" dt="2023-08-26T20:40:16.938" v="530" actId="207"/>
          <ac:grpSpMkLst>
            <pc:docMk/>
            <pc:sldMk cId="3013233" sldId="256"/>
            <ac:grpSpMk id="6" creationId="{B46EEDF6-4A25-431F-A7AF-C46C6CF74328}"/>
          </ac:grpSpMkLst>
        </pc:grpChg>
        <pc:picChg chg="add del mod">
          <ac:chgData name="Veerdonk, Marco van de" userId="d1b3be10-f2cb-45c7-b31a-9cda4ddafd58" providerId="ADAL" clId="{CD937D2F-1383-489A-9578-751FEE525D3A}" dt="2023-08-26T20:58:56.415" v="598" actId="478"/>
          <ac:picMkLst>
            <pc:docMk/>
            <pc:sldMk cId="3013233" sldId="256"/>
            <ac:picMk id="3" creationId="{FB552012-DC9A-42A9-B3B1-EC61327B439B}"/>
          </ac:picMkLst>
        </pc:picChg>
        <pc:picChg chg="add del mod">
          <ac:chgData name="Veerdonk, Marco van de" userId="d1b3be10-f2cb-45c7-b31a-9cda4ddafd58" providerId="ADAL" clId="{CD937D2F-1383-489A-9578-751FEE525D3A}" dt="2023-08-26T20:58:58.576" v="599" actId="478"/>
          <ac:picMkLst>
            <pc:docMk/>
            <pc:sldMk cId="3013233" sldId="256"/>
            <ac:picMk id="12" creationId="{5FC85947-9C65-494B-BC01-56FD3445479D}"/>
          </ac:picMkLst>
        </pc:picChg>
      </pc:sldChg>
      <pc:sldChg chg="addSp delSp modSp mod">
        <pc:chgData name="Veerdonk, Marco van de" userId="d1b3be10-f2cb-45c7-b31a-9cda4ddafd58" providerId="ADAL" clId="{CD937D2F-1383-489A-9578-751FEE525D3A}" dt="2023-08-30T11:14:20.460" v="695" actId="255"/>
        <pc:sldMkLst>
          <pc:docMk/>
          <pc:sldMk cId="2528200016" sldId="257"/>
        </pc:sldMkLst>
        <pc:spChg chg="add del mod">
          <ac:chgData name="Veerdonk, Marco van de" userId="d1b3be10-f2cb-45c7-b31a-9cda4ddafd58" providerId="ADAL" clId="{CD937D2F-1383-489A-9578-751FEE525D3A}" dt="2023-08-30T11:14:18.300" v="689" actId="767"/>
          <ac:spMkLst>
            <pc:docMk/>
            <pc:sldMk cId="2528200016" sldId="257"/>
            <ac:spMk id="2" creationId="{1177CCF0-DF86-40F5-83EC-F172BDEDDE2E}"/>
          </ac:spMkLst>
        </pc:spChg>
        <pc:spChg chg="add del mod">
          <ac:chgData name="Veerdonk, Marco van de" userId="d1b3be10-f2cb-45c7-b31a-9cda4ddafd58" providerId="ADAL" clId="{CD937D2F-1383-489A-9578-751FEE525D3A}" dt="2023-08-30T11:14:20.460" v="695" actId="255"/>
          <ac:spMkLst>
            <pc:docMk/>
            <pc:sldMk cId="2528200016" sldId="257"/>
            <ac:spMk id="4" creationId="{A0C046BA-1B9E-49D5-B861-9F212DF8CE24}"/>
          </ac:spMkLst>
        </pc:spChg>
        <pc:spChg chg="add del mod ord">
          <ac:chgData name="Veerdonk, Marco van de" userId="d1b3be10-f2cb-45c7-b31a-9cda4ddafd58" providerId="ADAL" clId="{CD937D2F-1383-489A-9578-751FEE525D3A}" dt="2023-08-30T11:14:19.604" v="692" actId="1076"/>
          <ac:spMkLst>
            <pc:docMk/>
            <pc:sldMk cId="2528200016" sldId="257"/>
            <ac:spMk id="5" creationId="{754C8987-E1DC-4ABE-9107-2ECFE5EDFF6D}"/>
          </ac:spMkLst>
        </pc:spChg>
        <pc:spChg chg="mod">
          <ac:chgData name="Veerdonk, Marco van de" userId="d1b3be10-f2cb-45c7-b31a-9cda4ddafd58" providerId="ADAL" clId="{CD937D2F-1383-489A-9578-751FEE525D3A}" dt="2023-08-30T11:14:15.436" v="682"/>
          <ac:spMkLst>
            <pc:docMk/>
            <pc:sldMk cId="2528200016" sldId="257"/>
            <ac:spMk id="6" creationId="{5D7029A1-AB1D-4B28-8EE5-4F9FD7EE92DD}"/>
          </ac:spMkLst>
        </pc:spChg>
        <pc:spChg chg="del">
          <ac:chgData name="Veerdonk, Marco van de" userId="d1b3be10-f2cb-45c7-b31a-9cda4ddafd58" providerId="ADAL" clId="{CD937D2F-1383-489A-9578-751FEE525D3A}" dt="2023-08-16T17:55:07.762" v="50" actId="478"/>
          <ac:spMkLst>
            <pc:docMk/>
            <pc:sldMk cId="2528200016" sldId="257"/>
            <ac:spMk id="6" creationId="{FF0058B1-3F63-4F35-9FF2-28C8F135833B}"/>
          </ac:spMkLst>
        </pc:spChg>
        <pc:picChg chg="add del mod">
          <ac:chgData name="Veerdonk, Marco van de" userId="d1b3be10-f2cb-45c7-b31a-9cda4ddafd58" providerId="ADAL" clId="{CD937D2F-1383-489A-9578-751FEE525D3A}" dt="2023-08-26T20:35:23.414" v="431" actId="931"/>
          <ac:picMkLst>
            <pc:docMk/>
            <pc:sldMk cId="2528200016" sldId="257"/>
            <ac:picMk id="3" creationId="{2BF41CF5-9361-4328-8CE9-B905FD2AB13B}"/>
          </ac:picMkLst>
        </pc:picChg>
        <pc:picChg chg="add del mod">
          <ac:chgData name="Veerdonk, Marco van de" userId="d1b3be10-f2cb-45c7-b31a-9cda4ddafd58" providerId="ADAL" clId="{CD937D2F-1383-489A-9578-751FEE525D3A}" dt="2023-08-26T20:33:57.722" v="358" actId="478"/>
          <ac:picMkLst>
            <pc:docMk/>
            <pc:sldMk cId="2528200016" sldId="257"/>
            <ac:picMk id="1026" creationId="{E74FCA3E-C669-4198-8C98-2E621793083E}"/>
          </ac:picMkLst>
        </pc:picChg>
      </pc:sldChg>
      <pc:sldChg chg="addSp delSp modSp mod">
        <pc:chgData name="Veerdonk, Marco van de" userId="d1b3be10-f2cb-45c7-b31a-9cda4ddafd58" providerId="ADAL" clId="{CD937D2F-1383-489A-9578-751FEE525D3A}" dt="2023-08-26T19:37:23.625" v="270" actId="1076"/>
        <pc:sldMkLst>
          <pc:docMk/>
          <pc:sldMk cId="1335768096" sldId="258"/>
        </pc:sldMkLst>
        <pc:grpChg chg="add del mod">
          <ac:chgData name="Veerdonk, Marco van de" userId="d1b3be10-f2cb-45c7-b31a-9cda4ddafd58" providerId="ADAL" clId="{CD937D2F-1383-489A-9578-751FEE525D3A}" dt="2023-08-26T19:36:34.916" v="267" actId="478"/>
          <ac:grpSpMkLst>
            <pc:docMk/>
            <pc:sldMk cId="1335768096" sldId="258"/>
            <ac:grpSpMk id="2" creationId="{D7351E9C-C966-4882-B4E2-FD979536C317}"/>
          </ac:grpSpMkLst>
        </pc:grpChg>
        <pc:picChg chg="add mod">
          <ac:chgData name="Veerdonk, Marco van de" userId="d1b3be10-f2cb-45c7-b31a-9cda4ddafd58" providerId="ADAL" clId="{CD937D2F-1383-489A-9578-751FEE525D3A}" dt="2023-08-26T19:36:29.310" v="266" actId="1076"/>
          <ac:picMkLst>
            <pc:docMk/>
            <pc:sldMk cId="1335768096" sldId="258"/>
            <ac:picMk id="6" creationId="{5A56F463-109C-4166-9AC8-23B620C3594D}"/>
          </ac:picMkLst>
        </pc:picChg>
        <pc:picChg chg="add mod">
          <ac:chgData name="Veerdonk, Marco van de" userId="d1b3be10-f2cb-45c7-b31a-9cda4ddafd58" providerId="ADAL" clId="{CD937D2F-1383-489A-9578-751FEE525D3A}" dt="2023-08-16T19:18:47.692" v="243" actId="164"/>
          <ac:picMkLst>
            <pc:docMk/>
            <pc:sldMk cId="1335768096" sldId="258"/>
            <ac:picMk id="7" creationId="{963297A5-9279-4450-9591-B7A59549893F}"/>
          </ac:picMkLst>
        </pc:picChg>
        <pc:picChg chg="add mod">
          <ac:chgData name="Veerdonk, Marco van de" userId="d1b3be10-f2cb-45c7-b31a-9cda4ddafd58" providerId="ADAL" clId="{CD937D2F-1383-489A-9578-751FEE525D3A}" dt="2023-08-16T19:18:47.692" v="243" actId="164"/>
          <ac:picMkLst>
            <pc:docMk/>
            <pc:sldMk cId="1335768096" sldId="258"/>
            <ac:picMk id="8" creationId="{73653F03-7BA0-4910-A425-CD005AB4C7C6}"/>
          </ac:picMkLst>
        </pc:picChg>
        <pc:picChg chg="add mod">
          <ac:chgData name="Veerdonk, Marco van de" userId="d1b3be10-f2cb-45c7-b31a-9cda4ddafd58" providerId="ADAL" clId="{CD937D2F-1383-489A-9578-751FEE525D3A}" dt="2023-08-26T19:37:23.625" v="270" actId="1076"/>
          <ac:picMkLst>
            <pc:docMk/>
            <pc:sldMk cId="1335768096" sldId="258"/>
            <ac:picMk id="10" creationId="{1FEE309E-6E36-4362-B57A-B78B2EDBE11F}"/>
          </ac:picMkLst>
        </pc:picChg>
        <pc:picChg chg="add del mod">
          <ac:chgData name="Veerdonk, Marco van de" userId="d1b3be10-f2cb-45c7-b31a-9cda4ddafd58" providerId="ADAL" clId="{CD937D2F-1383-489A-9578-751FEE525D3A}" dt="2023-08-16T19:17:21.911" v="231" actId="478"/>
          <ac:picMkLst>
            <pc:docMk/>
            <pc:sldMk cId="1335768096" sldId="258"/>
            <ac:picMk id="22530" creationId="{0012BD9A-6ADF-4FC1-A348-E365715ED65A}"/>
          </ac:picMkLst>
        </pc:picChg>
        <pc:picChg chg="add mod">
          <ac:chgData name="Veerdonk, Marco van de" userId="d1b3be10-f2cb-45c7-b31a-9cda4ddafd58" providerId="ADAL" clId="{CD937D2F-1383-489A-9578-751FEE525D3A}" dt="2023-08-16T19:18:47.692" v="243" actId="164"/>
          <ac:picMkLst>
            <pc:docMk/>
            <pc:sldMk cId="1335768096" sldId="258"/>
            <ac:picMk id="22532" creationId="{17575C3F-B2DB-44BC-BB9E-A66DDC708D47}"/>
          </ac:picMkLst>
        </pc:picChg>
        <pc:picChg chg="add del mod">
          <ac:chgData name="Veerdonk, Marco van de" userId="d1b3be10-f2cb-45c7-b31a-9cda4ddafd58" providerId="ADAL" clId="{CD937D2F-1383-489A-9578-751FEE525D3A}" dt="2023-08-26T19:36:19.788" v="263" actId="478"/>
          <ac:picMkLst>
            <pc:docMk/>
            <pc:sldMk cId="1335768096" sldId="258"/>
            <ac:picMk id="22534" creationId="{B4D7F364-A22A-49ED-9EDC-8BFB601A23AF}"/>
          </ac:picMkLst>
        </pc:picChg>
      </pc:sldChg>
      <pc:sldChg chg="addSp delSp modSp mod">
        <pc:chgData name="Veerdonk, Marco van de" userId="d1b3be10-f2cb-45c7-b31a-9cda4ddafd58" providerId="ADAL" clId="{CD937D2F-1383-489A-9578-751FEE525D3A}" dt="2023-08-26T19:39:24.124" v="275" actId="14861"/>
        <pc:sldMkLst>
          <pc:docMk/>
          <pc:sldMk cId="3764142663" sldId="259"/>
        </pc:sldMkLst>
        <pc:spChg chg="mod">
          <ac:chgData name="Veerdonk, Marco van de" userId="d1b3be10-f2cb-45c7-b31a-9cda4ddafd58" providerId="ADAL" clId="{CD937D2F-1383-489A-9578-751FEE525D3A}" dt="2023-08-16T18:06:30.884" v="124" actId="14100"/>
          <ac:spMkLst>
            <pc:docMk/>
            <pc:sldMk cId="3764142663" sldId="259"/>
            <ac:spMk id="3" creationId="{CF10DB3B-0077-469A-9221-FA9B7C07ADCF}"/>
          </ac:spMkLst>
        </pc:spChg>
        <pc:picChg chg="add mod">
          <ac:chgData name="Veerdonk, Marco van de" userId="d1b3be10-f2cb-45c7-b31a-9cda4ddafd58" providerId="ADAL" clId="{CD937D2F-1383-489A-9578-751FEE525D3A}" dt="2023-08-26T19:39:24.124" v="275" actId="14861"/>
          <ac:picMkLst>
            <pc:docMk/>
            <pc:sldMk cId="3764142663" sldId="259"/>
            <ac:picMk id="5" creationId="{E6A5502B-DFA2-43AE-BE5B-27D489CA2A4F}"/>
          </ac:picMkLst>
        </pc:picChg>
        <pc:picChg chg="add del mod">
          <ac:chgData name="Veerdonk, Marco van de" userId="d1b3be10-f2cb-45c7-b31a-9cda4ddafd58" providerId="ADAL" clId="{CD937D2F-1383-489A-9578-751FEE525D3A}" dt="2023-08-26T19:39:01.663" v="273" actId="478"/>
          <ac:picMkLst>
            <pc:docMk/>
            <pc:sldMk cId="3764142663" sldId="259"/>
            <ac:picMk id="3074" creationId="{9BF67331-BDF6-4D29-95A9-B1BE051DA534}"/>
          </ac:picMkLst>
        </pc:picChg>
      </pc:sldChg>
      <pc:sldChg chg="addSp delSp modSp mod">
        <pc:chgData name="Veerdonk, Marco van de" userId="d1b3be10-f2cb-45c7-b31a-9cda4ddafd58" providerId="ADAL" clId="{CD937D2F-1383-489A-9578-751FEE525D3A}" dt="2023-08-30T11:21:06.034" v="715" actId="931"/>
        <pc:sldMkLst>
          <pc:docMk/>
          <pc:sldMk cId="3208843223" sldId="260"/>
        </pc:sldMkLst>
        <pc:picChg chg="add del mod">
          <ac:chgData name="Veerdonk, Marco van de" userId="d1b3be10-f2cb-45c7-b31a-9cda4ddafd58" providerId="ADAL" clId="{CD937D2F-1383-489A-9578-751FEE525D3A}" dt="2023-08-30T11:21:06.034" v="715" actId="931"/>
          <ac:picMkLst>
            <pc:docMk/>
            <pc:sldMk cId="3208843223" sldId="260"/>
            <ac:picMk id="5" creationId="{C92FEB00-F04E-428C-BC9D-7FF9703E4CA0}"/>
          </ac:picMkLst>
        </pc:picChg>
        <pc:picChg chg="add del mod">
          <ac:chgData name="Veerdonk, Marco van de" userId="d1b3be10-f2cb-45c7-b31a-9cda4ddafd58" providerId="ADAL" clId="{CD937D2F-1383-489A-9578-751FEE525D3A}" dt="2023-08-16T18:09:06.648" v="127" actId="478"/>
          <ac:picMkLst>
            <pc:docMk/>
            <pc:sldMk cId="3208843223" sldId="260"/>
            <ac:picMk id="4098" creationId="{0AA14BDF-4D35-4BC9-B7D8-D0D2C23765C8}"/>
          </ac:picMkLst>
        </pc:picChg>
        <pc:picChg chg="add del mod">
          <ac:chgData name="Veerdonk, Marco van de" userId="d1b3be10-f2cb-45c7-b31a-9cda4ddafd58" providerId="ADAL" clId="{CD937D2F-1383-489A-9578-751FEE525D3A}" dt="2023-08-30T11:21:05.926" v="712" actId="478"/>
          <ac:picMkLst>
            <pc:docMk/>
            <pc:sldMk cId="3208843223" sldId="260"/>
            <ac:picMk id="4100" creationId="{C5EE5F3F-0B40-40FA-9221-6A96E3E5BEB0}"/>
          </ac:picMkLst>
        </pc:picChg>
      </pc:sldChg>
      <pc:sldChg chg="addSp delSp modSp mod">
        <pc:chgData name="Veerdonk, Marco van de" userId="d1b3be10-f2cb-45c7-b31a-9cda4ddafd58" providerId="ADAL" clId="{CD937D2F-1383-489A-9578-751FEE525D3A}" dt="2023-08-26T20:22:53.171" v="298" actId="14100"/>
        <pc:sldMkLst>
          <pc:docMk/>
          <pc:sldMk cId="3700908216" sldId="261"/>
        </pc:sldMkLst>
        <pc:spChg chg="mod">
          <ac:chgData name="Veerdonk, Marco van de" userId="d1b3be10-f2cb-45c7-b31a-9cda4ddafd58" providerId="ADAL" clId="{CD937D2F-1383-489A-9578-751FEE525D3A}" dt="2023-08-16T17:47:55.981" v="1" actId="20577"/>
          <ac:spMkLst>
            <pc:docMk/>
            <pc:sldMk cId="3700908216" sldId="261"/>
            <ac:spMk id="3" creationId="{936AA6C7-ACFF-4846-B686-B8DB76E0D245}"/>
          </ac:spMkLst>
        </pc:spChg>
        <pc:picChg chg="add del mod">
          <ac:chgData name="Veerdonk, Marco van de" userId="d1b3be10-f2cb-45c7-b31a-9cda4ddafd58" providerId="ADAL" clId="{CD937D2F-1383-489A-9578-751FEE525D3A}" dt="2023-08-26T20:22:48.595" v="296" actId="478"/>
          <ac:picMkLst>
            <pc:docMk/>
            <pc:sldMk cId="3700908216" sldId="261"/>
            <ac:picMk id="5" creationId="{99E7F1E7-CC63-4F28-9E9A-A584AEAA15AF}"/>
          </ac:picMkLst>
        </pc:picChg>
        <pc:picChg chg="add mod">
          <ac:chgData name="Veerdonk, Marco van de" userId="d1b3be10-f2cb-45c7-b31a-9cda4ddafd58" providerId="ADAL" clId="{CD937D2F-1383-489A-9578-751FEE525D3A}" dt="2023-08-26T20:22:53.171" v="298" actId="14100"/>
          <ac:picMkLst>
            <pc:docMk/>
            <pc:sldMk cId="3700908216" sldId="261"/>
            <ac:picMk id="7" creationId="{07EB2902-3823-4975-8C39-7C1B117F3116}"/>
          </ac:picMkLst>
        </pc:picChg>
        <pc:picChg chg="add del mod">
          <ac:chgData name="Veerdonk, Marco van de" userId="d1b3be10-f2cb-45c7-b31a-9cda4ddafd58" providerId="ADAL" clId="{CD937D2F-1383-489A-9578-751FEE525D3A}" dt="2023-08-26T19:40:22.854" v="277" actId="478"/>
          <ac:picMkLst>
            <pc:docMk/>
            <pc:sldMk cId="3700908216" sldId="261"/>
            <ac:picMk id="5122" creationId="{9114BCB8-84DA-4429-BCA1-8E7DD242A03A}"/>
          </ac:picMkLst>
        </pc:picChg>
      </pc:sldChg>
      <pc:sldChg chg="addSp delSp modSp">
        <pc:chgData name="Veerdonk, Marco van de" userId="d1b3be10-f2cb-45c7-b31a-9cda4ddafd58" providerId="ADAL" clId="{CD937D2F-1383-489A-9578-751FEE525D3A}" dt="2023-08-26T20:23:21.688" v="301" actId="478"/>
        <pc:sldMkLst>
          <pc:docMk/>
          <pc:sldMk cId="418790989" sldId="262"/>
        </pc:sldMkLst>
        <pc:picChg chg="add del mod">
          <ac:chgData name="Veerdonk, Marco van de" userId="d1b3be10-f2cb-45c7-b31a-9cda4ddafd58" providerId="ADAL" clId="{CD937D2F-1383-489A-9578-751FEE525D3A}" dt="2023-08-26T20:23:21.688" v="301" actId="478"/>
          <ac:picMkLst>
            <pc:docMk/>
            <pc:sldMk cId="418790989" sldId="262"/>
            <ac:picMk id="5" creationId="{666F5E65-E28A-48A5-BC6A-CC483A8C77DC}"/>
          </ac:picMkLst>
        </pc:picChg>
        <pc:picChg chg="add mod">
          <ac:chgData name="Veerdonk, Marco van de" userId="d1b3be10-f2cb-45c7-b31a-9cda4ddafd58" providerId="ADAL" clId="{CD937D2F-1383-489A-9578-751FEE525D3A}" dt="2023-08-16T18:17:36.267" v="142" actId="1076"/>
          <ac:picMkLst>
            <pc:docMk/>
            <pc:sldMk cId="418790989" sldId="262"/>
            <ac:picMk id="6146" creationId="{EDC9F56C-E6BC-4895-B35C-61377F315821}"/>
          </ac:picMkLst>
        </pc:picChg>
      </pc:sldChg>
      <pc:sldChg chg="addSp delSp modSp">
        <pc:chgData name="Veerdonk, Marco van de" userId="d1b3be10-f2cb-45c7-b31a-9cda4ddafd58" providerId="ADAL" clId="{CD937D2F-1383-489A-9578-751FEE525D3A}" dt="2023-08-26T20:23:34.924" v="302"/>
        <pc:sldMkLst>
          <pc:docMk/>
          <pc:sldMk cId="2427746030" sldId="263"/>
        </pc:sldMkLst>
        <pc:picChg chg="add mod">
          <ac:chgData name="Veerdonk, Marco van de" userId="d1b3be10-f2cb-45c7-b31a-9cda4ddafd58" providerId="ADAL" clId="{CD937D2F-1383-489A-9578-751FEE525D3A}" dt="2023-08-26T20:23:34.924" v="302"/>
          <ac:picMkLst>
            <pc:docMk/>
            <pc:sldMk cId="2427746030" sldId="263"/>
            <ac:picMk id="5" creationId="{327BEA6F-20F6-4D75-8263-69E5DCC76AA6}"/>
          </ac:picMkLst>
        </pc:picChg>
        <pc:picChg chg="add del mod">
          <ac:chgData name="Veerdonk, Marco van de" userId="d1b3be10-f2cb-45c7-b31a-9cda4ddafd58" providerId="ADAL" clId="{CD937D2F-1383-489A-9578-751FEE525D3A}" dt="2023-08-26T20:19:40.992" v="281" actId="478"/>
          <ac:picMkLst>
            <pc:docMk/>
            <pc:sldMk cId="2427746030" sldId="263"/>
            <ac:picMk id="7170" creationId="{8CECD94C-F20B-4D51-9EB1-7F21E46B8158}"/>
          </ac:picMkLst>
        </pc:picChg>
      </pc:sldChg>
      <pc:sldChg chg="addSp delSp modSp mod">
        <pc:chgData name="Veerdonk, Marco van de" userId="d1b3be10-f2cb-45c7-b31a-9cda4ddafd58" providerId="ADAL" clId="{CD937D2F-1383-489A-9578-751FEE525D3A}" dt="2023-08-26T20:21:07.816" v="288" actId="1076"/>
        <pc:sldMkLst>
          <pc:docMk/>
          <pc:sldMk cId="1200781150" sldId="264"/>
        </pc:sldMkLst>
        <pc:picChg chg="add mod">
          <ac:chgData name="Veerdonk, Marco van de" userId="d1b3be10-f2cb-45c7-b31a-9cda4ddafd58" providerId="ADAL" clId="{CD937D2F-1383-489A-9578-751FEE525D3A}" dt="2023-08-26T20:21:07.816" v="288" actId="1076"/>
          <ac:picMkLst>
            <pc:docMk/>
            <pc:sldMk cId="1200781150" sldId="264"/>
            <ac:picMk id="5" creationId="{5CDC1CB7-D436-4A73-89B1-C3D9DF8A4FE9}"/>
          </ac:picMkLst>
        </pc:picChg>
        <pc:picChg chg="add del mod">
          <ac:chgData name="Veerdonk, Marco van de" userId="d1b3be10-f2cb-45c7-b31a-9cda4ddafd58" providerId="ADAL" clId="{CD937D2F-1383-489A-9578-751FEE525D3A}" dt="2023-08-26T20:20:49.197" v="285" actId="478"/>
          <ac:picMkLst>
            <pc:docMk/>
            <pc:sldMk cId="1200781150" sldId="264"/>
            <ac:picMk id="8194" creationId="{C6BE11D5-25AB-4607-B020-C203F2D7A142}"/>
          </ac:picMkLst>
        </pc:picChg>
      </pc:sldChg>
      <pc:sldChg chg="addSp delSp modSp">
        <pc:chgData name="Veerdonk, Marco van de" userId="d1b3be10-f2cb-45c7-b31a-9cda4ddafd58" providerId="ADAL" clId="{CD937D2F-1383-489A-9578-751FEE525D3A}" dt="2023-08-26T20:21:22.561" v="290"/>
        <pc:sldMkLst>
          <pc:docMk/>
          <pc:sldMk cId="3431418057" sldId="265"/>
        </pc:sldMkLst>
        <pc:picChg chg="add del mod">
          <ac:chgData name="Veerdonk, Marco van de" userId="d1b3be10-f2cb-45c7-b31a-9cda4ddafd58" providerId="ADAL" clId="{CD937D2F-1383-489A-9578-751FEE525D3A}" dt="2023-08-26T20:21:21.948" v="289" actId="478"/>
          <ac:picMkLst>
            <pc:docMk/>
            <pc:sldMk cId="3431418057" sldId="265"/>
            <ac:picMk id="4" creationId="{8545B2D5-33C1-402E-B8BA-6007F99A355D}"/>
          </ac:picMkLst>
        </pc:picChg>
        <pc:picChg chg="add mod">
          <ac:chgData name="Veerdonk, Marco van de" userId="d1b3be10-f2cb-45c7-b31a-9cda4ddafd58" providerId="ADAL" clId="{CD937D2F-1383-489A-9578-751FEE525D3A}" dt="2023-08-26T20:21:22.561" v="290"/>
          <ac:picMkLst>
            <pc:docMk/>
            <pc:sldMk cId="3431418057" sldId="265"/>
            <ac:picMk id="5" creationId="{A7FED549-E093-4239-9BE1-DCF0ED23EEFB}"/>
          </ac:picMkLst>
        </pc:picChg>
      </pc:sldChg>
      <pc:sldChg chg="addSp modSp">
        <pc:chgData name="Veerdonk, Marco van de" userId="d1b3be10-f2cb-45c7-b31a-9cda4ddafd58" providerId="ADAL" clId="{CD937D2F-1383-489A-9578-751FEE525D3A}" dt="2023-08-16T18:26:42.451" v="161" actId="1076"/>
        <pc:sldMkLst>
          <pc:docMk/>
          <pc:sldMk cId="189106170" sldId="266"/>
        </pc:sldMkLst>
        <pc:picChg chg="add mod">
          <ac:chgData name="Veerdonk, Marco van de" userId="d1b3be10-f2cb-45c7-b31a-9cda4ddafd58" providerId="ADAL" clId="{CD937D2F-1383-489A-9578-751FEE525D3A}" dt="2023-08-16T18:26:42.451" v="161" actId="1076"/>
          <ac:picMkLst>
            <pc:docMk/>
            <pc:sldMk cId="189106170" sldId="266"/>
            <ac:picMk id="9218" creationId="{42AF02B4-9FE0-47D0-B683-A4F30871EE94}"/>
          </ac:picMkLst>
        </pc:picChg>
      </pc:sldChg>
      <pc:sldChg chg="addSp delSp modSp mod">
        <pc:chgData name="Veerdonk, Marco van de" userId="d1b3be10-f2cb-45c7-b31a-9cda4ddafd58" providerId="ADAL" clId="{CD937D2F-1383-489A-9578-751FEE525D3A}" dt="2023-08-26T20:25:38.030" v="311" actId="14861"/>
        <pc:sldMkLst>
          <pc:docMk/>
          <pc:sldMk cId="3433570830" sldId="267"/>
        </pc:sldMkLst>
        <pc:picChg chg="add del mod">
          <ac:chgData name="Veerdonk, Marco van de" userId="d1b3be10-f2cb-45c7-b31a-9cda4ddafd58" providerId="ADAL" clId="{CD937D2F-1383-489A-9578-751FEE525D3A}" dt="2023-08-26T20:22:09.702" v="293" actId="478"/>
          <ac:picMkLst>
            <pc:docMk/>
            <pc:sldMk cId="3433570830" sldId="267"/>
            <ac:picMk id="5" creationId="{90650AC9-90A7-4A0B-AC58-EABC4E2B2DAD}"/>
          </ac:picMkLst>
        </pc:picChg>
        <pc:picChg chg="add mod">
          <ac:chgData name="Veerdonk, Marco van de" userId="d1b3be10-f2cb-45c7-b31a-9cda4ddafd58" providerId="ADAL" clId="{CD937D2F-1383-489A-9578-751FEE525D3A}" dt="2023-08-26T20:25:38.030" v="311" actId="14861"/>
          <ac:picMkLst>
            <pc:docMk/>
            <pc:sldMk cId="3433570830" sldId="267"/>
            <ac:picMk id="7" creationId="{C4451CE3-E40D-445D-8F5D-08A4F18CF947}"/>
          </ac:picMkLst>
        </pc:picChg>
        <pc:picChg chg="add del mod">
          <ac:chgData name="Veerdonk, Marco van de" userId="d1b3be10-f2cb-45c7-b31a-9cda4ddafd58" providerId="ADAL" clId="{CD937D2F-1383-489A-9578-751FEE525D3A}" dt="2023-08-26T20:25:19.107" v="306" actId="478"/>
          <ac:picMkLst>
            <pc:docMk/>
            <pc:sldMk cId="3433570830" sldId="267"/>
            <ac:picMk id="11266" creationId="{FB12E747-3CCE-4609-AC41-0A540D3770B5}"/>
          </ac:picMkLst>
        </pc:picChg>
      </pc:sldChg>
      <pc:sldChg chg="addSp delSp modSp mod">
        <pc:chgData name="Veerdonk, Marco van de" userId="d1b3be10-f2cb-45c7-b31a-9cda4ddafd58" providerId="ADAL" clId="{CD937D2F-1383-489A-9578-751FEE525D3A}" dt="2023-08-26T20:59:54.017" v="601" actId="1076"/>
        <pc:sldMkLst>
          <pc:docMk/>
          <pc:sldMk cId="2874689076" sldId="268"/>
        </pc:sldMkLst>
        <pc:picChg chg="add mod">
          <ac:chgData name="Veerdonk, Marco van de" userId="d1b3be10-f2cb-45c7-b31a-9cda4ddafd58" providerId="ADAL" clId="{CD937D2F-1383-489A-9578-751FEE525D3A}" dt="2023-08-26T20:59:54.017" v="601" actId="1076"/>
          <ac:picMkLst>
            <pc:docMk/>
            <pc:sldMk cId="2874689076" sldId="268"/>
            <ac:picMk id="5" creationId="{0E8B36B7-8ABA-461C-9BE7-5371215D132D}"/>
          </ac:picMkLst>
        </pc:picChg>
        <pc:picChg chg="add del mod">
          <ac:chgData name="Veerdonk, Marco van de" userId="d1b3be10-f2cb-45c7-b31a-9cda4ddafd58" providerId="ADAL" clId="{CD937D2F-1383-489A-9578-751FEE525D3A}" dt="2023-08-26T20:25:51.985" v="312" actId="478"/>
          <ac:picMkLst>
            <pc:docMk/>
            <pc:sldMk cId="2874689076" sldId="268"/>
            <ac:picMk id="12290" creationId="{2EE9B52E-367C-49AA-BB76-CA27D54324F2}"/>
          </ac:picMkLst>
        </pc:picChg>
      </pc:sldChg>
      <pc:sldChg chg="addSp delSp modSp mod">
        <pc:chgData name="Veerdonk, Marco van de" userId="d1b3be10-f2cb-45c7-b31a-9cda4ddafd58" providerId="ADAL" clId="{CD937D2F-1383-489A-9578-751FEE525D3A}" dt="2023-08-26T20:26:32.510" v="315" actId="1076"/>
        <pc:sldMkLst>
          <pc:docMk/>
          <pc:sldMk cId="545468844" sldId="269"/>
        </pc:sldMkLst>
        <pc:spChg chg="mod">
          <ac:chgData name="Veerdonk, Marco van de" userId="d1b3be10-f2cb-45c7-b31a-9cda4ddafd58" providerId="ADAL" clId="{CD937D2F-1383-489A-9578-751FEE525D3A}" dt="2023-08-16T19:25:05.591" v="244" actId="14100"/>
          <ac:spMkLst>
            <pc:docMk/>
            <pc:sldMk cId="545468844" sldId="269"/>
            <ac:spMk id="3" creationId="{8BEE6142-B73E-44B2-B613-CE467F7DBF89}"/>
          </ac:spMkLst>
        </pc:spChg>
        <pc:picChg chg="add del mod">
          <ac:chgData name="Veerdonk, Marco van de" userId="d1b3be10-f2cb-45c7-b31a-9cda4ddafd58" providerId="ADAL" clId="{CD937D2F-1383-489A-9578-751FEE525D3A}" dt="2023-08-26T20:26:29.911" v="314" actId="478"/>
          <ac:picMkLst>
            <pc:docMk/>
            <pc:sldMk cId="545468844" sldId="269"/>
            <ac:picMk id="4" creationId="{B5E7591B-50BC-42B6-814F-23046176F903}"/>
          </ac:picMkLst>
        </pc:picChg>
        <pc:picChg chg="add mod">
          <ac:chgData name="Veerdonk, Marco van de" userId="d1b3be10-f2cb-45c7-b31a-9cda4ddafd58" providerId="ADAL" clId="{CD937D2F-1383-489A-9578-751FEE525D3A}" dt="2023-08-26T20:26:32.510" v="315" actId="1076"/>
          <ac:picMkLst>
            <pc:docMk/>
            <pc:sldMk cId="545468844" sldId="269"/>
            <ac:picMk id="5" creationId="{AB7F9852-E9A8-44DA-8827-767A60D451EA}"/>
          </ac:picMkLst>
        </pc:picChg>
      </pc:sldChg>
      <pc:sldChg chg="addSp delSp modSp mod">
        <pc:chgData name="Veerdonk, Marco van de" userId="d1b3be10-f2cb-45c7-b31a-9cda4ddafd58" providerId="ADAL" clId="{CD937D2F-1383-489A-9578-751FEE525D3A}" dt="2023-08-26T20:26:39.326" v="317"/>
        <pc:sldMkLst>
          <pc:docMk/>
          <pc:sldMk cId="3834039180" sldId="270"/>
        </pc:sldMkLst>
        <pc:spChg chg="mod">
          <ac:chgData name="Veerdonk, Marco van de" userId="d1b3be10-f2cb-45c7-b31a-9cda4ddafd58" providerId="ADAL" clId="{CD937D2F-1383-489A-9578-751FEE525D3A}" dt="2023-08-16T19:26:43.822" v="253"/>
          <ac:spMkLst>
            <pc:docMk/>
            <pc:sldMk cId="3834039180" sldId="270"/>
            <ac:spMk id="3" creationId="{14E38E0B-A1CF-4920-BAE3-DAF8517FF6E9}"/>
          </ac:spMkLst>
        </pc:spChg>
        <pc:picChg chg="add del mod">
          <ac:chgData name="Veerdonk, Marco van de" userId="d1b3be10-f2cb-45c7-b31a-9cda4ddafd58" providerId="ADAL" clId="{CD937D2F-1383-489A-9578-751FEE525D3A}" dt="2023-08-26T20:26:38.560" v="316" actId="478"/>
          <ac:picMkLst>
            <pc:docMk/>
            <pc:sldMk cId="3834039180" sldId="270"/>
            <ac:picMk id="4" creationId="{5E5BD106-95B2-41D6-940A-49E9131C2A5E}"/>
          </ac:picMkLst>
        </pc:picChg>
        <pc:picChg chg="add mod">
          <ac:chgData name="Veerdonk, Marco van de" userId="d1b3be10-f2cb-45c7-b31a-9cda4ddafd58" providerId="ADAL" clId="{CD937D2F-1383-489A-9578-751FEE525D3A}" dt="2023-08-26T20:26:39.326" v="317"/>
          <ac:picMkLst>
            <pc:docMk/>
            <pc:sldMk cId="3834039180" sldId="270"/>
            <ac:picMk id="5" creationId="{8F1B1A85-505E-485C-BE40-6ACC03D532DB}"/>
          </ac:picMkLst>
        </pc:picChg>
      </pc:sldChg>
      <pc:sldChg chg="addSp delSp modSp">
        <pc:chgData name="Veerdonk, Marco van de" userId="d1b3be10-f2cb-45c7-b31a-9cda4ddafd58" providerId="ADAL" clId="{CD937D2F-1383-489A-9578-751FEE525D3A}" dt="2023-08-26T20:26:43.057" v="319"/>
        <pc:sldMkLst>
          <pc:docMk/>
          <pc:sldMk cId="1327607123" sldId="271"/>
        </pc:sldMkLst>
        <pc:picChg chg="add mod">
          <ac:chgData name="Veerdonk, Marco van de" userId="d1b3be10-f2cb-45c7-b31a-9cda4ddafd58" providerId="ADAL" clId="{CD937D2F-1383-489A-9578-751FEE525D3A}" dt="2023-08-26T20:26:43.057" v="319"/>
          <ac:picMkLst>
            <pc:docMk/>
            <pc:sldMk cId="1327607123" sldId="271"/>
            <ac:picMk id="5" creationId="{24898CDE-9899-4949-B405-6C6D4138BA65}"/>
          </ac:picMkLst>
        </pc:picChg>
        <pc:picChg chg="add del mod">
          <ac:chgData name="Veerdonk, Marco van de" userId="d1b3be10-f2cb-45c7-b31a-9cda4ddafd58" providerId="ADAL" clId="{CD937D2F-1383-489A-9578-751FEE525D3A}" dt="2023-08-26T20:26:42.320" v="318" actId="478"/>
          <ac:picMkLst>
            <pc:docMk/>
            <pc:sldMk cId="1327607123" sldId="271"/>
            <ac:picMk id="13314" creationId="{558CBB01-4AAF-4038-BE5A-E500617EEBCD}"/>
          </ac:picMkLst>
        </pc:picChg>
      </pc:sldChg>
      <pc:sldChg chg="addSp delSp modSp">
        <pc:chgData name="Veerdonk, Marco van de" userId="d1b3be10-f2cb-45c7-b31a-9cda4ddafd58" providerId="ADAL" clId="{CD937D2F-1383-489A-9578-751FEE525D3A}" dt="2023-08-26T20:26:48.227" v="321"/>
        <pc:sldMkLst>
          <pc:docMk/>
          <pc:sldMk cId="3139361911" sldId="272"/>
        </pc:sldMkLst>
        <pc:picChg chg="add del mod">
          <ac:chgData name="Veerdonk, Marco van de" userId="d1b3be10-f2cb-45c7-b31a-9cda4ddafd58" providerId="ADAL" clId="{CD937D2F-1383-489A-9578-751FEE525D3A}" dt="2023-08-26T20:26:47.499" v="320" actId="478"/>
          <ac:picMkLst>
            <pc:docMk/>
            <pc:sldMk cId="3139361911" sldId="272"/>
            <ac:picMk id="4" creationId="{E5227923-AFA1-4D9B-A5B3-581CF9C404E3}"/>
          </ac:picMkLst>
        </pc:picChg>
        <pc:picChg chg="add mod">
          <ac:chgData name="Veerdonk, Marco van de" userId="d1b3be10-f2cb-45c7-b31a-9cda4ddafd58" providerId="ADAL" clId="{CD937D2F-1383-489A-9578-751FEE525D3A}" dt="2023-08-26T20:26:48.227" v="321"/>
          <ac:picMkLst>
            <pc:docMk/>
            <pc:sldMk cId="3139361911" sldId="272"/>
            <ac:picMk id="5" creationId="{0C2C5D83-FF64-4D9B-A678-B7178F319696}"/>
          </ac:picMkLst>
        </pc:picChg>
      </pc:sldChg>
      <pc:sldChg chg="addSp delSp modSp mod">
        <pc:chgData name="Veerdonk, Marco van de" userId="d1b3be10-f2cb-45c7-b31a-9cda4ddafd58" providerId="ADAL" clId="{CD937D2F-1383-489A-9578-751FEE525D3A}" dt="2023-08-26T20:28:30.905" v="329" actId="14861"/>
        <pc:sldMkLst>
          <pc:docMk/>
          <pc:sldMk cId="1231434892" sldId="273"/>
        </pc:sldMkLst>
        <pc:picChg chg="add mod">
          <ac:chgData name="Veerdonk, Marco van de" userId="d1b3be10-f2cb-45c7-b31a-9cda4ddafd58" providerId="ADAL" clId="{CD937D2F-1383-489A-9578-751FEE525D3A}" dt="2023-08-26T20:28:30.905" v="329" actId="14861"/>
          <ac:picMkLst>
            <pc:docMk/>
            <pc:sldMk cId="1231434892" sldId="273"/>
            <ac:picMk id="5" creationId="{91A0F89A-05A7-4371-8229-2FF229607CFA}"/>
          </ac:picMkLst>
        </pc:picChg>
        <pc:picChg chg="add del mod">
          <ac:chgData name="Veerdonk, Marco van de" userId="d1b3be10-f2cb-45c7-b31a-9cda4ddafd58" providerId="ADAL" clId="{CD937D2F-1383-489A-9578-751FEE525D3A}" dt="2023-08-26T20:28:11.240" v="325" actId="478"/>
          <ac:picMkLst>
            <pc:docMk/>
            <pc:sldMk cId="1231434892" sldId="273"/>
            <ac:picMk id="14338" creationId="{DBF7CBB7-2EFC-4A3A-965F-9952E96C5B8F}"/>
          </ac:picMkLst>
        </pc:picChg>
      </pc:sldChg>
      <pc:sldChg chg="addSp delSp modSp mod">
        <pc:chgData name="Veerdonk, Marco van de" userId="d1b3be10-f2cb-45c7-b31a-9cda4ddafd58" providerId="ADAL" clId="{CD937D2F-1383-489A-9578-751FEE525D3A}" dt="2023-08-26T20:29:46.454" v="337" actId="14100"/>
        <pc:sldMkLst>
          <pc:docMk/>
          <pc:sldMk cId="442942445" sldId="274"/>
        </pc:sldMkLst>
        <pc:spChg chg="mod">
          <ac:chgData name="Veerdonk, Marco van de" userId="d1b3be10-f2cb-45c7-b31a-9cda4ddafd58" providerId="ADAL" clId="{CD937D2F-1383-489A-9578-751FEE525D3A}" dt="2023-08-16T18:49:22.804" v="184" actId="14100"/>
          <ac:spMkLst>
            <pc:docMk/>
            <pc:sldMk cId="442942445" sldId="274"/>
            <ac:spMk id="3" creationId="{41EE7A50-914E-4271-B620-C5B9563D02E8}"/>
          </ac:spMkLst>
        </pc:spChg>
        <pc:picChg chg="add mod">
          <ac:chgData name="Veerdonk, Marco van de" userId="d1b3be10-f2cb-45c7-b31a-9cda4ddafd58" providerId="ADAL" clId="{CD937D2F-1383-489A-9578-751FEE525D3A}" dt="2023-08-26T20:29:46.454" v="337" actId="14100"/>
          <ac:picMkLst>
            <pc:docMk/>
            <pc:sldMk cId="442942445" sldId="274"/>
            <ac:picMk id="5" creationId="{0AD84EEA-DC8B-43B7-A0C7-E7730BFE014F}"/>
          </ac:picMkLst>
        </pc:picChg>
        <pc:picChg chg="add del mod">
          <ac:chgData name="Veerdonk, Marco van de" userId="d1b3be10-f2cb-45c7-b31a-9cda4ddafd58" providerId="ADAL" clId="{CD937D2F-1383-489A-9578-751FEE525D3A}" dt="2023-08-26T20:29:30.135" v="332" actId="478"/>
          <ac:picMkLst>
            <pc:docMk/>
            <pc:sldMk cId="442942445" sldId="274"/>
            <ac:picMk id="16386" creationId="{C052991E-C2FE-41F8-B83B-00D619F65ADB}"/>
          </ac:picMkLst>
        </pc:picChg>
      </pc:sldChg>
      <pc:sldChg chg="addSp delSp modSp mod">
        <pc:chgData name="Veerdonk, Marco van de" userId="d1b3be10-f2cb-45c7-b31a-9cda4ddafd58" providerId="ADAL" clId="{CD937D2F-1383-489A-9578-751FEE525D3A}" dt="2023-08-26T20:48:43.881" v="594" actId="1035"/>
        <pc:sldMkLst>
          <pc:docMk/>
          <pc:sldMk cId="2194127182" sldId="275"/>
        </pc:sldMkLst>
        <pc:spChg chg="mod">
          <ac:chgData name="Veerdonk, Marco van de" userId="d1b3be10-f2cb-45c7-b31a-9cda4ddafd58" providerId="ADAL" clId="{CD937D2F-1383-489A-9578-751FEE525D3A}" dt="2023-08-16T17:52:07.833" v="41" actId="1076"/>
          <ac:spMkLst>
            <pc:docMk/>
            <pc:sldMk cId="2194127182" sldId="275"/>
            <ac:spMk id="3" creationId="{2DA96A7F-B530-4154-91D3-64AAE6509BD5}"/>
          </ac:spMkLst>
        </pc:spChg>
        <pc:spChg chg="add del">
          <ac:chgData name="Veerdonk, Marco van de" userId="d1b3be10-f2cb-45c7-b31a-9cda4ddafd58" providerId="ADAL" clId="{CD937D2F-1383-489A-9578-751FEE525D3A}" dt="2023-08-16T17:53:14.125" v="43" actId="22"/>
          <ac:spMkLst>
            <pc:docMk/>
            <pc:sldMk cId="2194127182" sldId="275"/>
            <ac:spMk id="4" creationId="{A4195208-58EF-44A3-A18D-6E89C32F8C31}"/>
          </ac:spMkLst>
        </pc:spChg>
        <pc:spChg chg="add del mod">
          <ac:chgData name="Veerdonk, Marco van de" userId="d1b3be10-f2cb-45c7-b31a-9cda4ddafd58" providerId="ADAL" clId="{CD937D2F-1383-489A-9578-751FEE525D3A}" dt="2023-08-16T17:53:34.006" v="46" actId="478"/>
          <ac:spMkLst>
            <pc:docMk/>
            <pc:sldMk cId="2194127182" sldId="275"/>
            <ac:spMk id="5" creationId="{0CF561AF-CC42-4120-BF0C-4058F2D7E34C}"/>
          </ac:spMkLst>
        </pc:spChg>
        <pc:picChg chg="add mod">
          <ac:chgData name="Veerdonk, Marco van de" userId="d1b3be10-f2cb-45c7-b31a-9cda4ddafd58" providerId="ADAL" clId="{CD937D2F-1383-489A-9578-751FEE525D3A}" dt="2023-08-26T20:48:43.881" v="594" actId="1035"/>
          <ac:picMkLst>
            <pc:docMk/>
            <pc:sldMk cId="2194127182" sldId="275"/>
            <ac:picMk id="4" creationId="{9719FF1C-198D-48F3-8A0A-207ABBF9BADC}"/>
          </ac:picMkLst>
        </pc:picChg>
        <pc:picChg chg="add del mod">
          <ac:chgData name="Veerdonk, Marco van de" userId="d1b3be10-f2cb-45c7-b31a-9cda4ddafd58" providerId="ADAL" clId="{CD937D2F-1383-489A-9578-751FEE525D3A}" dt="2023-08-26T20:29:57.508" v="339" actId="478"/>
          <ac:picMkLst>
            <pc:docMk/>
            <pc:sldMk cId="2194127182" sldId="275"/>
            <ac:picMk id="17410" creationId="{6EA59C44-624A-4A63-AC21-9FEAEC2A712C}"/>
          </ac:picMkLst>
        </pc:picChg>
      </pc:sldChg>
      <pc:sldChg chg="addSp delSp modSp mod">
        <pc:chgData name="Veerdonk, Marco van de" userId="d1b3be10-f2cb-45c7-b31a-9cda4ddafd58" providerId="ADAL" clId="{CD937D2F-1383-489A-9578-751FEE525D3A}" dt="2023-08-26T20:30:11.317" v="343" actId="1076"/>
        <pc:sldMkLst>
          <pc:docMk/>
          <pc:sldMk cId="2277378897" sldId="276"/>
        </pc:sldMkLst>
        <pc:spChg chg="mod">
          <ac:chgData name="Veerdonk, Marco van de" userId="d1b3be10-f2cb-45c7-b31a-9cda4ddafd58" providerId="ADAL" clId="{CD937D2F-1383-489A-9578-751FEE525D3A}" dt="2023-08-16T18:50:50.952" v="194" actId="1076"/>
          <ac:spMkLst>
            <pc:docMk/>
            <pc:sldMk cId="2277378897" sldId="276"/>
            <ac:spMk id="3" creationId="{4EDB9A57-C8F8-4723-A11B-3009A12D9F40}"/>
          </ac:spMkLst>
        </pc:spChg>
        <pc:picChg chg="add mod">
          <ac:chgData name="Veerdonk, Marco van de" userId="d1b3be10-f2cb-45c7-b31a-9cda4ddafd58" providerId="ADAL" clId="{CD937D2F-1383-489A-9578-751FEE525D3A}" dt="2023-08-26T20:30:11.317" v="343" actId="1076"/>
          <ac:picMkLst>
            <pc:docMk/>
            <pc:sldMk cId="2277378897" sldId="276"/>
            <ac:picMk id="4" creationId="{8C6E61D8-D273-4D06-B77B-E962E72C3142}"/>
          </ac:picMkLst>
        </pc:picChg>
        <pc:picChg chg="add del mod">
          <ac:chgData name="Veerdonk, Marco van de" userId="d1b3be10-f2cb-45c7-b31a-9cda4ddafd58" providerId="ADAL" clId="{CD937D2F-1383-489A-9578-751FEE525D3A}" dt="2023-08-26T20:30:08.048" v="342" actId="478"/>
          <ac:picMkLst>
            <pc:docMk/>
            <pc:sldMk cId="2277378897" sldId="276"/>
            <ac:picMk id="18434" creationId="{F59CE757-344D-4470-9076-5216776FD466}"/>
          </ac:picMkLst>
        </pc:picChg>
      </pc:sldChg>
      <pc:sldChg chg="addSp delSp modSp mod">
        <pc:chgData name="Veerdonk, Marco van de" userId="d1b3be10-f2cb-45c7-b31a-9cda4ddafd58" providerId="ADAL" clId="{CD937D2F-1383-489A-9578-751FEE525D3A}" dt="2023-08-26T20:48:24.804" v="570" actId="14861"/>
        <pc:sldMkLst>
          <pc:docMk/>
          <pc:sldMk cId="211826306" sldId="277"/>
        </pc:sldMkLst>
        <pc:picChg chg="add mod">
          <ac:chgData name="Veerdonk, Marco van de" userId="d1b3be10-f2cb-45c7-b31a-9cda4ddafd58" providerId="ADAL" clId="{CD937D2F-1383-489A-9578-751FEE525D3A}" dt="2023-08-26T20:48:24.804" v="570" actId="14861"/>
          <ac:picMkLst>
            <pc:docMk/>
            <pc:sldMk cId="211826306" sldId="277"/>
            <ac:picMk id="5" creationId="{267AB8E7-21C7-48A8-83CE-F5D6EC352B5B}"/>
          </ac:picMkLst>
        </pc:picChg>
        <pc:picChg chg="add del mod">
          <ac:chgData name="Veerdonk, Marco van de" userId="d1b3be10-f2cb-45c7-b31a-9cda4ddafd58" providerId="ADAL" clId="{CD937D2F-1383-489A-9578-751FEE525D3A}" dt="2023-08-26T20:30:18.672" v="344" actId="478"/>
          <ac:picMkLst>
            <pc:docMk/>
            <pc:sldMk cId="211826306" sldId="277"/>
            <ac:picMk id="19458" creationId="{54B3B6F7-AECF-40AA-B4B8-04B61EF75B18}"/>
          </ac:picMkLst>
        </pc:picChg>
      </pc:sldChg>
      <pc:sldChg chg="addSp delSp modSp mod">
        <pc:chgData name="Veerdonk, Marco van de" userId="d1b3be10-f2cb-45c7-b31a-9cda4ddafd58" providerId="ADAL" clId="{CD937D2F-1383-489A-9578-751FEE525D3A}" dt="2023-08-26T20:30:46.376" v="349" actId="1076"/>
        <pc:sldMkLst>
          <pc:docMk/>
          <pc:sldMk cId="2403607837" sldId="278"/>
        </pc:sldMkLst>
        <pc:spChg chg="mod">
          <ac:chgData name="Veerdonk, Marco van de" userId="d1b3be10-f2cb-45c7-b31a-9cda4ddafd58" providerId="ADAL" clId="{CD937D2F-1383-489A-9578-751FEE525D3A}" dt="2023-08-16T18:52:09.020" v="200" actId="113"/>
          <ac:spMkLst>
            <pc:docMk/>
            <pc:sldMk cId="2403607837" sldId="278"/>
            <ac:spMk id="2" creationId="{C11F50CA-2658-4B65-8E6C-C411657C65E8}"/>
          </ac:spMkLst>
        </pc:spChg>
        <pc:spChg chg="mod">
          <ac:chgData name="Veerdonk, Marco van de" userId="d1b3be10-f2cb-45c7-b31a-9cda4ddafd58" providerId="ADAL" clId="{CD937D2F-1383-489A-9578-751FEE525D3A}" dt="2023-08-16T17:54:22.007" v="47" actId="6549"/>
          <ac:spMkLst>
            <pc:docMk/>
            <pc:sldMk cId="2403607837" sldId="278"/>
            <ac:spMk id="3" creationId="{1AAFBD98-98CA-4AFD-8B67-16E3171A3E86}"/>
          </ac:spMkLst>
        </pc:spChg>
        <pc:picChg chg="add mod">
          <ac:chgData name="Veerdonk, Marco van de" userId="d1b3be10-f2cb-45c7-b31a-9cda4ddafd58" providerId="ADAL" clId="{CD937D2F-1383-489A-9578-751FEE525D3A}" dt="2023-08-26T20:30:46.376" v="349" actId="1076"/>
          <ac:picMkLst>
            <pc:docMk/>
            <pc:sldMk cId="2403607837" sldId="278"/>
            <ac:picMk id="5" creationId="{D58DFCE7-ECDA-4971-9455-B9CECB84C6B8}"/>
          </ac:picMkLst>
        </pc:picChg>
        <pc:picChg chg="add del">
          <ac:chgData name="Veerdonk, Marco van de" userId="d1b3be10-f2cb-45c7-b31a-9cda4ddafd58" providerId="ADAL" clId="{CD937D2F-1383-489A-9578-751FEE525D3A}" dt="2023-08-16T18:59:49.115" v="202" actId="478"/>
          <ac:picMkLst>
            <pc:docMk/>
            <pc:sldMk cId="2403607837" sldId="278"/>
            <ac:picMk id="20482" creationId="{EA838F43-9992-4539-965F-5368932FB732}"/>
          </ac:picMkLst>
        </pc:picChg>
        <pc:picChg chg="add del mod">
          <ac:chgData name="Veerdonk, Marco van de" userId="d1b3be10-f2cb-45c7-b31a-9cda4ddafd58" providerId="ADAL" clId="{CD937D2F-1383-489A-9578-751FEE525D3A}" dt="2023-08-16T19:01:29.475" v="208" actId="478"/>
          <ac:picMkLst>
            <pc:docMk/>
            <pc:sldMk cId="2403607837" sldId="278"/>
            <ac:picMk id="20484" creationId="{5FFEE054-8D8A-4840-96F5-9EAFDDC14D9A}"/>
          </ac:picMkLst>
        </pc:picChg>
        <pc:picChg chg="add del mod">
          <ac:chgData name="Veerdonk, Marco van de" userId="d1b3be10-f2cb-45c7-b31a-9cda4ddafd58" providerId="ADAL" clId="{CD937D2F-1383-489A-9578-751FEE525D3A}" dt="2023-08-26T20:30:40.551" v="347" actId="478"/>
          <ac:picMkLst>
            <pc:docMk/>
            <pc:sldMk cId="2403607837" sldId="278"/>
            <ac:picMk id="20486" creationId="{3E405195-5693-4FAE-8A42-2FF5580FA02A}"/>
          </ac:picMkLst>
        </pc:picChg>
      </pc:sldChg>
      <pc:sldChg chg="addSp modSp mod">
        <pc:chgData name="Veerdonk, Marco van de" userId="d1b3be10-f2cb-45c7-b31a-9cda4ddafd58" providerId="ADAL" clId="{CD937D2F-1383-489A-9578-751FEE525D3A}" dt="2023-08-16T19:03:06.401" v="213" actId="1076"/>
        <pc:sldMkLst>
          <pc:docMk/>
          <pc:sldMk cId="3096293094" sldId="279"/>
        </pc:sldMkLst>
        <pc:picChg chg="add mod">
          <ac:chgData name="Veerdonk, Marco van de" userId="d1b3be10-f2cb-45c7-b31a-9cda4ddafd58" providerId="ADAL" clId="{CD937D2F-1383-489A-9578-751FEE525D3A}" dt="2023-08-16T19:03:06.401" v="213" actId="1076"/>
          <ac:picMkLst>
            <pc:docMk/>
            <pc:sldMk cId="3096293094" sldId="279"/>
            <ac:picMk id="5" creationId="{32700978-8A2A-49F4-8F5A-D3C82B9913B2}"/>
          </ac:picMkLst>
        </pc:picChg>
      </pc:sldChg>
      <pc:sldChg chg="addSp delSp modSp mod">
        <pc:chgData name="Veerdonk, Marco van de" userId="d1b3be10-f2cb-45c7-b31a-9cda4ddafd58" providerId="ADAL" clId="{CD937D2F-1383-489A-9578-751FEE525D3A}" dt="2023-08-26T20:31:51.850" v="357" actId="14861"/>
        <pc:sldMkLst>
          <pc:docMk/>
          <pc:sldMk cId="4090736741" sldId="280"/>
        </pc:sldMkLst>
        <pc:picChg chg="add mod">
          <ac:chgData name="Veerdonk, Marco van de" userId="d1b3be10-f2cb-45c7-b31a-9cda4ddafd58" providerId="ADAL" clId="{CD937D2F-1383-489A-9578-751FEE525D3A}" dt="2023-08-26T20:31:51.850" v="357" actId="14861"/>
          <ac:picMkLst>
            <pc:docMk/>
            <pc:sldMk cId="4090736741" sldId="280"/>
            <ac:picMk id="5" creationId="{5D619F46-0BD3-4E50-8938-81D421B98DDB}"/>
          </ac:picMkLst>
        </pc:picChg>
        <pc:picChg chg="add del mod">
          <ac:chgData name="Veerdonk, Marco van de" userId="d1b3be10-f2cb-45c7-b31a-9cda4ddafd58" providerId="ADAL" clId="{CD937D2F-1383-489A-9578-751FEE525D3A}" dt="2023-08-16T19:05:17.166" v="217" actId="478"/>
          <ac:picMkLst>
            <pc:docMk/>
            <pc:sldMk cId="4090736741" sldId="280"/>
            <ac:picMk id="21506" creationId="{C600E5B0-356C-4764-9F8B-C9FD57BCD719}"/>
          </ac:picMkLst>
        </pc:picChg>
        <pc:picChg chg="add del mod">
          <ac:chgData name="Veerdonk, Marco van de" userId="d1b3be10-f2cb-45c7-b31a-9cda4ddafd58" providerId="ADAL" clId="{CD937D2F-1383-489A-9578-751FEE525D3A}" dt="2023-08-26T20:31:27.391" v="352" actId="478"/>
          <ac:picMkLst>
            <pc:docMk/>
            <pc:sldMk cId="4090736741" sldId="280"/>
            <ac:picMk id="21508" creationId="{1572F83C-2D33-4034-9F4D-138D2CDF6F64}"/>
          </ac:picMkLst>
        </pc:picChg>
      </pc:sldChg>
      <pc:sldChg chg="addSp delSp modSp mod">
        <pc:chgData name="Veerdonk, Marco van de" userId="d1b3be10-f2cb-45c7-b31a-9cda4ddafd58" providerId="ADAL" clId="{CD937D2F-1383-489A-9578-751FEE525D3A}" dt="2023-08-26T19:35:32.036" v="261" actId="1076"/>
        <pc:sldMkLst>
          <pc:docMk/>
          <pc:sldMk cId="3331151312" sldId="281"/>
        </pc:sldMkLst>
        <pc:picChg chg="add del mod">
          <ac:chgData name="Veerdonk, Marco van de" userId="d1b3be10-f2cb-45c7-b31a-9cda4ddafd58" providerId="ADAL" clId="{CD937D2F-1383-489A-9578-751FEE525D3A}" dt="2023-08-26T19:35:21.833" v="257" actId="478"/>
          <ac:picMkLst>
            <pc:docMk/>
            <pc:sldMk cId="3331151312" sldId="281"/>
            <ac:picMk id="5" creationId="{57D3D35C-8AED-4E9C-A9B4-19F87EC779ED}"/>
          </ac:picMkLst>
        </pc:picChg>
        <pc:picChg chg="add mod">
          <ac:chgData name="Veerdonk, Marco van de" userId="d1b3be10-f2cb-45c7-b31a-9cda4ddafd58" providerId="ADAL" clId="{CD937D2F-1383-489A-9578-751FEE525D3A}" dt="2023-08-26T19:35:32.036" v="261" actId="1076"/>
          <ac:picMkLst>
            <pc:docMk/>
            <pc:sldMk cId="3331151312" sldId="281"/>
            <ac:picMk id="1026" creationId="{E398077D-07AD-4E48-95FC-B6C15E9536FE}"/>
          </ac:picMkLst>
        </pc:picChg>
        <pc:picChg chg="add del mod">
          <ac:chgData name="Veerdonk, Marco van de" userId="d1b3be10-f2cb-45c7-b31a-9cda4ddafd58" providerId="ADAL" clId="{CD937D2F-1383-489A-9578-751FEE525D3A}" dt="2023-08-26T19:35:24.116" v="258" actId="478"/>
          <ac:picMkLst>
            <pc:docMk/>
            <pc:sldMk cId="3331151312" sldId="281"/>
            <ac:picMk id="2050" creationId="{59654982-9F6A-42AF-9812-9E7AB7E4E69F}"/>
          </ac:picMkLst>
        </pc:picChg>
      </pc:sldChg>
      <pc:sldChg chg="addSp delSp modSp new del mod">
        <pc:chgData name="Veerdonk, Marco van de" userId="d1b3be10-f2cb-45c7-b31a-9cda4ddafd58" providerId="ADAL" clId="{CD937D2F-1383-489A-9578-751FEE525D3A}" dt="2023-08-30T11:10:18.891" v="655" actId="680"/>
        <pc:sldMkLst>
          <pc:docMk/>
          <pc:sldMk cId="1530948189" sldId="282"/>
        </pc:sldMkLst>
        <pc:spChg chg="add del">
          <ac:chgData name="Veerdonk, Marco van de" userId="d1b3be10-f2cb-45c7-b31a-9cda4ddafd58" providerId="ADAL" clId="{CD937D2F-1383-489A-9578-751FEE525D3A}" dt="2023-08-30T11:10:18.587" v="654" actId="478"/>
          <ac:spMkLst>
            <pc:docMk/>
            <pc:sldMk cId="1530948189" sldId="282"/>
            <ac:spMk id="2" creationId="{A67C3907-8EFB-41E9-9F54-72A797B8FE19}"/>
          </ac:spMkLst>
        </pc:spChg>
        <pc:spChg chg="add del">
          <ac:chgData name="Veerdonk, Marco van de" userId="d1b3be10-f2cb-45c7-b31a-9cda4ddafd58" providerId="ADAL" clId="{CD937D2F-1383-489A-9578-751FEE525D3A}" dt="2023-08-30T11:10:17.893" v="653" actId="478"/>
          <ac:spMkLst>
            <pc:docMk/>
            <pc:sldMk cId="1530948189" sldId="282"/>
            <ac:spMk id="3" creationId="{90634B77-27DE-45BF-AC5C-9BAF00E58DE9}"/>
          </ac:spMkLst>
        </pc:spChg>
        <pc:spChg chg="add del mod">
          <ac:chgData name="Veerdonk, Marco van de" userId="d1b3be10-f2cb-45c7-b31a-9cda4ddafd58" providerId="ADAL" clId="{CD937D2F-1383-489A-9578-751FEE525D3A}" dt="2023-08-30T11:10:17.507" v="651" actId="767"/>
          <ac:spMkLst>
            <pc:docMk/>
            <pc:sldMk cId="1530948189" sldId="282"/>
            <ac:spMk id="6" creationId="{9CB3C52E-CBCF-4587-BAA1-3B9DEF63B849}"/>
          </ac:spMkLst>
        </pc:spChg>
        <pc:picChg chg="add del mod">
          <ac:chgData name="Veerdonk, Marco van de" userId="d1b3be10-f2cb-45c7-b31a-9cda4ddafd58" providerId="ADAL" clId="{CD937D2F-1383-489A-9578-751FEE525D3A}" dt="2023-08-30T11:10:17.691" v="652" actId="931"/>
          <ac:picMkLst>
            <pc:docMk/>
            <pc:sldMk cId="1530948189" sldId="282"/>
            <ac:picMk id="5" creationId="{417878DB-504C-4EBF-BAD2-DA1AABB108CA}"/>
          </ac:picMkLst>
        </pc:picChg>
        <pc:picChg chg="mod">
          <ac:chgData name="Veerdonk, Marco van de" userId="d1b3be10-f2cb-45c7-b31a-9cda4ddafd58" providerId="ADAL" clId="{CD937D2F-1383-489A-9578-751FEE525D3A}" dt="2023-08-30T11:07:11.958" v="625"/>
          <ac:picMkLst>
            <pc:docMk/>
            <pc:sldMk cId="1530948189" sldId="282"/>
            <ac:picMk id="7" creationId="{2D9513B1-4B35-410E-9EDF-1873B2F84E36}"/>
          </ac:picMkLst>
        </pc:picChg>
        <pc:picChg chg="mod">
          <ac:chgData name="Veerdonk, Marco van de" userId="d1b3be10-f2cb-45c7-b31a-9cda4ddafd58" providerId="ADAL" clId="{CD937D2F-1383-489A-9578-751FEE525D3A}" dt="2023-08-30T11:10:14.253" v="640"/>
          <ac:picMkLst>
            <pc:docMk/>
            <pc:sldMk cId="1530948189" sldId="282"/>
            <ac:picMk id="8" creationId="{C3DB4CCE-468F-4955-89DD-22B4D166DA26}"/>
          </ac:picMkLst>
        </pc:picChg>
      </pc:sldChg>
      <pc:sldChg chg="add del">
        <pc:chgData name="Veerdonk, Marco van de" userId="d1b3be10-f2cb-45c7-b31a-9cda4ddafd58" providerId="ADAL" clId="{CD937D2F-1383-489A-9578-751FEE525D3A}" dt="2023-08-16T18:31:20.737" v="176"/>
        <pc:sldMkLst>
          <pc:docMk/>
          <pc:sldMk cId="4251315591" sldId="282"/>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87CF-85D5-47E9-9B41-3A56202E95AD}"/>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6DEC23A-8798-4959-B581-BB5CCB293B08}"/>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C0A1E6B-47A7-4EF4-8551-14AB8EDEBE15}"/>
              </a:ext>
            </a:extLst>
          </p:cNvPr>
          <p:cNvSpPr>
            <a:spLocks noGrp="1"/>
          </p:cNvSpPr>
          <p:nvPr>
            <p:ph type="dt" sz="half" idx="10"/>
          </p:nvPr>
        </p:nvSpPr>
        <p:spPr/>
        <p:txBody>
          <a:bodyPr/>
          <a:lstStyle/>
          <a:p>
            <a:fld id="{8B8F738D-A0BD-4257-9873-97F8FF9FA61C}" type="datetimeFigureOut">
              <a:rPr lang="en-US" smtClean="0"/>
              <a:t>11/26/2023</a:t>
            </a:fld>
            <a:endParaRPr lang="en-US"/>
          </a:p>
        </p:txBody>
      </p:sp>
      <p:sp>
        <p:nvSpPr>
          <p:cNvPr id="5" name="Footer Placeholder 4">
            <a:extLst>
              <a:ext uri="{FF2B5EF4-FFF2-40B4-BE49-F238E27FC236}">
                <a16:creationId xmlns:a16="http://schemas.microsoft.com/office/drawing/2014/main" id="{E5F0A334-7520-4C77-A23B-D3DA650C6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F33E0-8153-4224-A1BC-B49A5B85BFB4}"/>
              </a:ext>
            </a:extLst>
          </p:cNvPr>
          <p:cNvSpPr>
            <a:spLocks noGrp="1"/>
          </p:cNvSpPr>
          <p:nvPr>
            <p:ph type="sldNum" sz="quarter" idx="12"/>
          </p:nvPr>
        </p:nvSpPr>
        <p:spPr/>
        <p:txBody>
          <a:bodyPr/>
          <a:lstStyle/>
          <a:p>
            <a:fld id="{2530CDB1-65AF-4EEA-8A4D-A003D1EA1E76}" type="slidenum">
              <a:rPr lang="en-US" smtClean="0"/>
              <a:t>‹#›</a:t>
            </a:fld>
            <a:endParaRPr lang="en-US"/>
          </a:p>
        </p:txBody>
      </p:sp>
      <p:pic>
        <p:nvPicPr>
          <p:cNvPr id="7" name="Picture 7">
            <a:extLst>
              <a:ext uri="{FF2B5EF4-FFF2-40B4-BE49-F238E27FC236}">
                <a16:creationId xmlns:a16="http://schemas.microsoft.com/office/drawing/2014/main" id="{4CDC8B0A-58AB-48AE-A090-5856CBFDDF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5226109"/>
            <a:ext cx="2987824" cy="11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62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A0DE-4DAF-47B5-BED8-E1085A3FBD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66878F-3752-481A-9B04-E653870796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1A1FF-979C-4E1B-AD7A-5E42F7B0B2D8}"/>
              </a:ext>
            </a:extLst>
          </p:cNvPr>
          <p:cNvSpPr>
            <a:spLocks noGrp="1"/>
          </p:cNvSpPr>
          <p:nvPr>
            <p:ph type="dt" sz="half" idx="10"/>
          </p:nvPr>
        </p:nvSpPr>
        <p:spPr/>
        <p:txBody>
          <a:bodyPr/>
          <a:lstStyle/>
          <a:p>
            <a:fld id="{8B8F738D-A0BD-4257-9873-97F8FF9FA61C}" type="datetimeFigureOut">
              <a:rPr lang="en-US" smtClean="0"/>
              <a:t>11/26/2023</a:t>
            </a:fld>
            <a:endParaRPr lang="en-US"/>
          </a:p>
        </p:txBody>
      </p:sp>
      <p:sp>
        <p:nvSpPr>
          <p:cNvPr id="5" name="Footer Placeholder 4">
            <a:extLst>
              <a:ext uri="{FF2B5EF4-FFF2-40B4-BE49-F238E27FC236}">
                <a16:creationId xmlns:a16="http://schemas.microsoft.com/office/drawing/2014/main" id="{10EF5630-FBED-49B8-911F-68177E68F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BF876-F2BE-4CDF-AF87-2CEC604E7F4A}"/>
              </a:ext>
            </a:extLst>
          </p:cNvPr>
          <p:cNvSpPr>
            <a:spLocks noGrp="1"/>
          </p:cNvSpPr>
          <p:nvPr>
            <p:ph type="sldNum" sz="quarter" idx="12"/>
          </p:nvPr>
        </p:nvSpPr>
        <p:spPr/>
        <p:txBody>
          <a:bodyPr/>
          <a:lstStyle/>
          <a:p>
            <a:fld id="{2530CDB1-65AF-4EEA-8A4D-A003D1EA1E76}" type="slidenum">
              <a:rPr lang="en-US" smtClean="0"/>
              <a:t>‹#›</a:t>
            </a:fld>
            <a:endParaRPr lang="en-US"/>
          </a:p>
        </p:txBody>
      </p:sp>
      <p:pic>
        <p:nvPicPr>
          <p:cNvPr id="7" name="Picture 7">
            <a:extLst>
              <a:ext uri="{FF2B5EF4-FFF2-40B4-BE49-F238E27FC236}">
                <a16:creationId xmlns:a16="http://schemas.microsoft.com/office/drawing/2014/main" id="{88BB2AAB-5180-47F6-8C91-0DCF8D409B4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5226109"/>
            <a:ext cx="2987824" cy="11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545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CCCA11-6AE3-43B8-ABF6-F8FDCF0ABF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8088A1-A0D4-4D83-A12F-B51BE5FC6D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F56A0-C8EA-4ED9-9F41-379C5E06F85D}"/>
              </a:ext>
            </a:extLst>
          </p:cNvPr>
          <p:cNvSpPr>
            <a:spLocks noGrp="1"/>
          </p:cNvSpPr>
          <p:nvPr>
            <p:ph type="dt" sz="half" idx="10"/>
          </p:nvPr>
        </p:nvSpPr>
        <p:spPr/>
        <p:txBody>
          <a:bodyPr/>
          <a:lstStyle/>
          <a:p>
            <a:fld id="{8B8F738D-A0BD-4257-9873-97F8FF9FA61C}" type="datetimeFigureOut">
              <a:rPr lang="en-US" smtClean="0"/>
              <a:t>11/26/2023</a:t>
            </a:fld>
            <a:endParaRPr lang="en-US"/>
          </a:p>
        </p:txBody>
      </p:sp>
      <p:sp>
        <p:nvSpPr>
          <p:cNvPr id="5" name="Footer Placeholder 4">
            <a:extLst>
              <a:ext uri="{FF2B5EF4-FFF2-40B4-BE49-F238E27FC236}">
                <a16:creationId xmlns:a16="http://schemas.microsoft.com/office/drawing/2014/main" id="{946F00AA-632E-4A73-9A68-4C934A8DD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493263-824E-40BC-858A-D581BD6D1C0A}"/>
              </a:ext>
            </a:extLst>
          </p:cNvPr>
          <p:cNvSpPr>
            <a:spLocks noGrp="1"/>
          </p:cNvSpPr>
          <p:nvPr>
            <p:ph type="sldNum" sz="quarter" idx="12"/>
          </p:nvPr>
        </p:nvSpPr>
        <p:spPr/>
        <p:txBody>
          <a:bodyPr/>
          <a:lstStyle/>
          <a:p>
            <a:fld id="{2530CDB1-65AF-4EEA-8A4D-A003D1EA1E76}" type="slidenum">
              <a:rPr lang="en-US" smtClean="0"/>
              <a:t>‹#›</a:t>
            </a:fld>
            <a:endParaRPr lang="en-US"/>
          </a:p>
        </p:txBody>
      </p:sp>
      <p:pic>
        <p:nvPicPr>
          <p:cNvPr id="7" name="Picture 7">
            <a:extLst>
              <a:ext uri="{FF2B5EF4-FFF2-40B4-BE49-F238E27FC236}">
                <a16:creationId xmlns:a16="http://schemas.microsoft.com/office/drawing/2014/main" id="{E890E88D-2361-4600-9EDC-C49C350FCB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5226109"/>
            <a:ext cx="2987824" cy="11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78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0C870-0C1A-4EC4-9C37-1C084D4E4D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563EF3-12AD-4695-9ED8-2066564416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C6687-C5BE-4667-BA9D-5B2ED6B7A323}"/>
              </a:ext>
            </a:extLst>
          </p:cNvPr>
          <p:cNvSpPr>
            <a:spLocks noGrp="1"/>
          </p:cNvSpPr>
          <p:nvPr>
            <p:ph type="dt" sz="half" idx="10"/>
          </p:nvPr>
        </p:nvSpPr>
        <p:spPr/>
        <p:txBody>
          <a:bodyPr/>
          <a:lstStyle/>
          <a:p>
            <a:fld id="{8B8F738D-A0BD-4257-9873-97F8FF9FA61C}" type="datetimeFigureOut">
              <a:rPr lang="en-US" smtClean="0"/>
              <a:t>11/26/2023</a:t>
            </a:fld>
            <a:endParaRPr lang="en-US"/>
          </a:p>
        </p:txBody>
      </p:sp>
      <p:sp>
        <p:nvSpPr>
          <p:cNvPr id="5" name="Footer Placeholder 4">
            <a:extLst>
              <a:ext uri="{FF2B5EF4-FFF2-40B4-BE49-F238E27FC236}">
                <a16:creationId xmlns:a16="http://schemas.microsoft.com/office/drawing/2014/main" id="{34AF268A-9BC3-4D84-A1A7-AE6D7CBA9B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C08E8B-B4BF-4CED-BFFA-EDEAE32F2C4F}"/>
              </a:ext>
            </a:extLst>
          </p:cNvPr>
          <p:cNvSpPr>
            <a:spLocks noGrp="1"/>
          </p:cNvSpPr>
          <p:nvPr>
            <p:ph type="sldNum" sz="quarter" idx="12"/>
          </p:nvPr>
        </p:nvSpPr>
        <p:spPr/>
        <p:txBody>
          <a:bodyPr/>
          <a:lstStyle/>
          <a:p>
            <a:fld id="{2530CDB1-65AF-4EEA-8A4D-A003D1EA1E76}" type="slidenum">
              <a:rPr lang="en-US" smtClean="0"/>
              <a:t>‹#›</a:t>
            </a:fld>
            <a:endParaRPr lang="en-US"/>
          </a:p>
        </p:txBody>
      </p:sp>
      <p:pic>
        <p:nvPicPr>
          <p:cNvPr id="7" name="Picture 7">
            <a:extLst>
              <a:ext uri="{FF2B5EF4-FFF2-40B4-BE49-F238E27FC236}">
                <a16:creationId xmlns:a16="http://schemas.microsoft.com/office/drawing/2014/main" id="{255DBDFD-8038-4A27-8C79-427E53F66C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5226109"/>
            <a:ext cx="2987824" cy="11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21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6495-E405-4812-A818-E14FE739BAAC}"/>
              </a:ext>
            </a:extLst>
          </p:cNvPr>
          <p:cNvSpPr>
            <a:spLocks noGrp="1"/>
          </p:cNvSpPr>
          <p:nvPr>
            <p:ph type="title"/>
          </p:nvPr>
        </p:nvSpPr>
        <p:spPr>
          <a:xfrm>
            <a:off x="917575" y="46995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65C166-8EEE-49A7-BB2F-06C18C7834F3}"/>
              </a:ext>
            </a:extLst>
          </p:cNvPr>
          <p:cNvSpPr>
            <a:spLocks noGrp="1"/>
          </p:cNvSpPr>
          <p:nvPr>
            <p:ph type="body" idx="1"/>
          </p:nvPr>
        </p:nvSpPr>
        <p:spPr>
          <a:xfrm>
            <a:off x="917575" y="350126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85E265-5EE2-4FBE-AA05-62D189BD5EEB}"/>
              </a:ext>
            </a:extLst>
          </p:cNvPr>
          <p:cNvSpPr>
            <a:spLocks noGrp="1"/>
          </p:cNvSpPr>
          <p:nvPr>
            <p:ph type="dt" sz="half" idx="10"/>
          </p:nvPr>
        </p:nvSpPr>
        <p:spPr/>
        <p:txBody>
          <a:bodyPr/>
          <a:lstStyle/>
          <a:p>
            <a:fld id="{8B8F738D-A0BD-4257-9873-97F8FF9FA61C}" type="datetimeFigureOut">
              <a:rPr lang="en-US" smtClean="0"/>
              <a:t>11/26/2023</a:t>
            </a:fld>
            <a:endParaRPr lang="en-US"/>
          </a:p>
        </p:txBody>
      </p:sp>
      <p:sp>
        <p:nvSpPr>
          <p:cNvPr id="5" name="Footer Placeholder 4">
            <a:extLst>
              <a:ext uri="{FF2B5EF4-FFF2-40B4-BE49-F238E27FC236}">
                <a16:creationId xmlns:a16="http://schemas.microsoft.com/office/drawing/2014/main" id="{E5F5DB37-7DA6-4590-9FD2-BBF8A2057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A33E9-AAEB-4D00-918D-312C9AD5FF34}"/>
              </a:ext>
            </a:extLst>
          </p:cNvPr>
          <p:cNvSpPr>
            <a:spLocks noGrp="1"/>
          </p:cNvSpPr>
          <p:nvPr>
            <p:ph type="sldNum" sz="quarter" idx="12"/>
          </p:nvPr>
        </p:nvSpPr>
        <p:spPr/>
        <p:txBody>
          <a:bodyPr/>
          <a:lstStyle/>
          <a:p>
            <a:fld id="{2530CDB1-65AF-4EEA-8A4D-A003D1EA1E76}" type="slidenum">
              <a:rPr lang="en-US" smtClean="0"/>
              <a:t>‹#›</a:t>
            </a:fld>
            <a:endParaRPr lang="en-US"/>
          </a:p>
        </p:txBody>
      </p:sp>
      <p:pic>
        <p:nvPicPr>
          <p:cNvPr id="7" name="Picture 7">
            <a:extLst>
              <a:ext uri="{FF2B5EF4-FFF2-40B4-BE49-F238E27FC236}">
                <a16:creationId xmlns:a16="http://schemas.microsoft.com/office/drawing/2014/main" id="{2AA84B31-3C7D-4BE5-A143-0588C5AAD0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5226109"/>
            <a:ext cx="2987824" cy="11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62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1645D-8D1F-4F1C-9388-7235895D4F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FF50D6-F14B-4384-B25E-F77346BD04F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8E8AC82-EF41-4C48-AF9D-8CDBE32DCD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BF06B2-0BB2-45D1-96EF-FE881D12E707}"/>
              </a:ext>
            </a:extLst>
          </p:cNvPr>
          <p:cNvSpPr>
            <a:spLocks noGrp="1"/>
          </p:cNvSpPr>
          <p:nvPr>
            <p:ph type="dt" sz="half" idx="10"/>
          </p:nvPr>
        </p:nvSpPr>
        <p:spPr/>
        <p:txBody>
          <a:bodyPr/>
          <a:lstStyle/>
          <a:p>
            <a:fld id="{8B8F738D-A0BD-4257-9873-97F8FF9FA61C}" type="datetimeFigureOut">
              <a:rPr lang="en-US" smtClean="0"/>
              <a:t>11/26/2023</a:t>
            </a:fld>
            <a:endParaRPr lang="en-US"/>
          </a:p>
        </p:txBody>
      </p:sp>
      <p:sp>
        <p:nvSpPr>
          <p:cNvPr id="6" name="Footer Placeholder 5">
            <a:extLst>
              <a:ext uri="{FF2B5EF4-FFF2-40B4-BE49-F238E27FC236}">
                <a16:creationId xmlns:a16="http://schemas.microsoft.com/office/drawing/2014/main" id="{CE15BA0A-0DB3-4A2F-A70D-3C7F48B945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A49E72-EDD2-4691-8DC0-018196FED39A}"/>
              </a:ext>
            </a:extLst>
          </p:cNvPr>
          <p:cNvSpPr>
            <a:spLocks noGrp="1"/>
          </p:cNvSpPr>
          <p:nvPr>
            <p:ph type="sldNum" sz="quarter" idx="12"/>
          </p:nvPr>
        </p:nvSpPr>
        <p:spPr/>
        <p:txBody>
          <a:bodyPr/>
          <a:lstStyle/>
          <a:p>
            <a:fld id="{2530CDB1-65AF-4EEA-8A4D-A003D1EA1E76}" type="slidenum">
              <a:rPr lang="en-US" smtClean="0"/>
              <a:t>‹#›</a:t>
            </a:fld>
            <a:endParaRPr lang="en-US"/>
          </a:p>
        </p:txBody>
      </p:sp>
      <p:pic>
        <p:nvPicPr>
          <p:cNvPr id="8" name="Picture 7">
            <a:extLst>
              <a:ext uri="{FF2B5EF4-FFF2-40B4-BE49-F238E27FC236}">
                <a16:creationId xmlns:a16="http://schemas.microsoft.com/office/drawing/2014/main" id="{D5638F40-D929-476E-83FB-A60A81D563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5226109"/>
            <a:ext cx="2987824" cy="11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130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195F5-7AE3-4D68-8AE5-AFBAF93946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2E0502-D640-46EE-9D20-18235506AF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4352B8-1294-4CDE-8141-8443C3FE97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CBDA10-8C0C-436C-8D95-9044E10FA6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120E42-9A90-4BAB-B038-3AB5F4B91B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EE81BE-0029-4321-8394-40C19FDB017D}"/>
              </a:ext>
            </a:extLst>
          </p:cNvPr>
          <p:cNvSpPr>
            <a:spLocks noGrp="1"/>
          </p:cNvSpPr>
          <p:nvPr>
            <p:ph type="dt" sz="half" idx="10"/>
          </p:nvPr>
        </p:nvSpPr>
        <p:spPr/>
        <p:txBody>
          <a:bodyPr/>
          <a:lstStyle/>
          <a:p>
            <a:fld id="{8B8F738D-A0BD-4257-9873-97F8FF9FA61C}" type="datetimeFigureOut">
              <a:rPr lang="en-US" smtClean="0"/>
              <a:t>11/26/2023</a:t>
            </a:fld>
            <a:endParaRPr lang="en-US"/>
          </a:p>
        </p:txBody>
      </p:sp>
      <p:sp>
        <p:nvSpPr>
          <p:cNvPr id="8" name="Footer Placeholder 7">
            <a:extLst>
              <a:ext uri="{FF2B5EF4-FFF2-40B4-BE49-F238E27FC236}">
                <a16:creationId xmlns:a16="http://schemas.microsoft.com/office/drawing/2014/main" id="{353C0D47-598F-45A4-BA76-C36C54A417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02E642-56BE-488E-A074-F662E96302EC}"/>
              </a:ext>
            </a:extLst>
          </p:cNvPr>
          <p:cNvSpPr>
            <a:spLocks noGrp="1"/>
          </p:cNvSpPr>
          <p:nvPr>
            <p:ph type="sldNum" sz="quarter" idx="12"/>
          </p:nvPr>
        </p:nvSpPr>
        <p:spPr/>
        <p:txBody>
          <a:bodyPr/>
          <a:lstStyle/>
          <a:p>
            <a:fld id="{2530CDB1-65AF-4EEA-8A4D-A003D1EA1E76}" type="slidenum">
              <a:rPr lang="en-US" smtClean="0"/>
              <a:t>‹#›</a:t>
            </a:fld>
            <a:endParaRPr lang="en-US"/>
          </a:p>
        </p:txBody>
      </p:sp>
      <p:pic>
        <p:nvPicPr>
          <p:cNvPr id="10" name="Picture 7">
            <a:extLst>
              <a:ext uri="{FF2B5EF4-FFF2-40B4-BE49-F238E27FC236}">
                <a16:creationId xmlns:a16="http://schemas.microsoft.com/office/drawing/2014/main" id="{5D2769E1-A362-4696-A6DB-698427DE33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5226109"/>
            <a:ext cx="2987824" cy="11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6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E7DC7-5885-454C-AFF4-C629DF5C5A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4D8BE6-9F0A-45C1-AF3A-232624BFA911}"/>
              </a:ext>
            </a:extLst>
          </p:cNvPr>
          <p:cNvSpPr>
            <a:spLocks noGrp="1"/>
          </p:cNvSpPr>
          <p:nvPr>
            <p:ph type="dt" sz="half" idx="10"/>
          </p:nvPr>
        </p:nvSpPr>
        <p:spPr/>
        <p:txBody>
          <a:bodyPr/>
          <a:lstStyle/>
          <a:p>
            <a:fld id="{8B8F738D-A0BD-4257-9873-97F8FF9FA61C}" type="datetimeFigureOut">
              <a:rPr lang="en-US" smtClean="0"/>
              <a:t>11/26/2023</a:t>
            </a:fld>
            <a:endParaRPr lang="en-US"/>
          </a:p>
        </p:txBody>
      </p:sp>
      <p:sp>
        <p:nvSpPr>
          <p:cNvPr id="4" name="Footer Placeholder 3">
            <a:extLst>
              <a:ext uri="{FF2B5EF4-FFF2-40B4-BE49-F238E27FC236}">
                <a16:creationId xmlns:a16="http://schemas.microsoft.com/office/drawing/2014/main" id="{0FBA8971-ABAA-4690-8C49-7BC700BE06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73FC79-6074-49A3-BBDC-28409ADB6F27}"/>
              </a:ext>
            </a:extLst>
          </p:cNvPr>
          <p:cNvSpPr>
            <a:spLocks noGrp="1"/>
          </p:cNvSpPr>
          <p:nvPr>
            <p:ph type="sldNum" sz="quarter" idx="12"/>
          </p:nvPr>
        </p:nvSpPr>
        <p:spPr/>
        <p:txBody>
          <a:bodyPr/>
          <a:lstStyle/>
          <a:p>
            <a:fld id="{2530CDB1-65AF-4EEA-8A4D-A003D1EA1E76}" type="slidenum">
              <a:rPr lang="en-US" smtClean="0"/>
              <a:t>‹#›</a:t>
            </a:fld>
            <a:endParaRPr lang="en-US"/>
          </a:p>
        </p:txBody>
      </p:sp>
      <p:pic>
        <p:nvPicPr>
          <p:cNvPr id="6" name="Picture 7">
            <a:extLst>
              <a:ext uri="{FF2B5EF4-FFF2-40B4-BE49-F238E27FC236}">
                <a16:creationId xmlns:a16="http://schemas.microsoft.com/office/drawing/2014/main" id="{6614184C-08BD-4A84-BAD1-39FDD1A7BE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5226109"/>
            <a:ext cx="2987824" cy="11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51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41A6B0-E572-412E-87DC-D50680868A59}"/>
              </a:ext>
            </a:extLst>
          </p:cNvPr>
          <p:cNvSpPr>
            <a:spLocks noGrp="1"/>
          </p:cNvSpPr>
          <p:nvPr>
            <p:ph type="dt" sz="half" idx="10"/>
          </p:nvPr>
        </p:nvSpPr>
        <p:spPr/>
        <p:txBody>
          <a:bodyPr/>
          <a:lstStyle/>
          <a:p>
            <a:fld id="{8B8F738D-A0BD-4257-9873-97F8FF9FA61C}" type="datetimeFigureOut">
              <a:rPr lang="en-US" smtClean="0"/>
              <a:t>11/26/2023</a:t>
            </a:fld>
            <a:endParaRPr lang="en-US"/>
          </a:p>
        </p:txBody>
      </p:sp>
      <p:sp>
        <p:nvSpPr>
          <p:cNvPr id="3" name="Footer Placeholder 2">
            <a:extLst>
              <a:ext uri="{FF2B5EF4-FFF2-40B4-BE49-F238E27FC236}">
                <a16:creationId xmlns:a16="http://schemas.microsoft.com/office/drawing/2014/main" id="{40861CBA-9A8A-4273-8536-61ED2C35C9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A85CBD-EB83-4CAB-BE71-DA6E72FB8FF0}"/>
              </a:ext>
            </a:extLst>
          </p:cNvPr>
          <p:cNvSpPr>
            <a:spLocks noGrp="1"/>
          </p:cNvSpPr>
          <p:nvPr>
            <p:ph type="sldNum" sz="quarter" idx="12"/>
          </p:nvPr>
        </p:nvSpPr>
        <p:spPr/>
        <p:txBody>
          <a:bodyPr/>
          <a:lstStyle/>
          <a:p>
            <a:fld id="{2530CDB1-65AF-4EEA-8A4D-A003D1EA1E76}" type="slidenum">
              <a:rPr lang="en-US" smtClean="0"/>
              <a:t>‹#›</a:t>
            </a:fld>
            <a:endParaRPr lang="en-US"/>
          </a:p>
        </p:txBody>
      </p:sp>
      <p:pic>
        <p:nvPicPr>
          <p:cNvPr id="5" name="Picture 7">
            <a:extLst>
              <a:ext uri="{FF2B5EF4-FFF2-40B4-BE49-F238E27FC236}">
                <a16:creationId xmlns:a16="http://schemas.microsoft.com/office/drawing/2014/main" id="{0248651A-DAB4-4FB0-8FD1-EDC00F7090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5226109"/>
            <a:ext cx="2987824" cy="11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31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CCFC2-1199-480C-9EDB-E48B3C631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C40363-FA71-439F-8980-C3B3531F67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55AD1E-11FE-4B6E-A11C-0BBEE5DB5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D840C3-2B27-439C-A8CB-1150F7B6EB58}"/>
              </a:ext>
            </a:extLst>
          </p:cNvPr>
          <p:cNvSpPr>
            <a:spLocks noGrp="1"/>
          </p:cNvSpPr>
          <p:nvPr>
            <p:ph type="dt" sz="half" idx="10"/>
          </p:nvPr>
        </p:nvSpPr>
        <p:spPr/>
        <p:txBody>
          <a:bodyPr/>
          <a:lstStyle/>
          <a:p>
            <a:fld id="{8B8F738D-A0BD-4257-9873-97F8FF9FA61C}" type="datetimeFigureOut">
              <a:rPr lang="en-US" smtClean="0"/>
              <a:t>11/26/2023</a:t>
            </a:fld>
            <a:endParaRPr lang="en-US"/>
          </a:p>
        </p:txBody>
      </p:sp>
      <p:sp>
        <p:nvSpPr>
          <p:cNvPr id="6" name="Footer Placeholder 5">
            <a:extLst>
              <a:ext uri="{FF2B5EF4-FFF2-40B4-BE49-F238E27FC236}">
                <a16:creationId xmlns:a16="http://schemas.microsoft.com/office/drawing/2014/main" id="{1848854C-841A-4F6D-88A1-B3D2304BCC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29C1D-9767-4296-86A9-E7A5FC8BC217}"/>
              </a:ext>
            </a:extLst>
          </p:cNvPr>
          <p:cNvSpPr>
            <a:spLocks noGrp="1"/>
          </p:cNvSpPr>
          <p:nvPr>
            <p:ph type="sldNum" sz="quarter" idx="12"/>
          </p:nvPr>
        </p:nvSpPr>
        <p:spPr/>
        <p:txBody>
          <a:bodyPr/>
          <a:lstStyle/>
          <a:p>
            <a:fld id="{2530CDB1-65AF-4EEA-8A4D-A003D1EA1E76}" type="slidenum">
              <a:rPr lang="en-US" smtClean="0"/>
              <a:t>‹#›</a:t>
            </a:fld>
            <a:endParaRPr lang="en-US"/>
          </a:p>
        </p:txBody>
      </p:sp>
      <p:pic>
        <p:nvPicPr>
          <p:cNvPr id="8" name="Picture 7">
            <a:extLst>
              <a:ext uri="{FF2B5EF4-FFF2-40B4-BE49-F238E27FC236}">
                <a16:creationId xmlns:a16="http://schemas.microsoft.com/office/drawing/2014/main" id="{544D28B2-35E3-4E10-8CB1-2520FAFB64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5226109"/>
            <a:ext cx="2987824" cy="11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1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2E57D-A226-42E1-81E0-09BA9DCD0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50B84C-2AA8-4DC2-8AC8-AB331FDE4F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443A0B-9460-4195-A2DC-8B3617796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8A3646-432C-456D-8862-7A5102BEF38A}"/>
              </a:ext>
            </a:extLst>
          </p:cNvPr>
          <p:cNvSpPr>
            <a:spLocks noGrp="1"/>
          </p:cNvSpPr>
          <p:nvPr>
            <p:ph type="dt" sz="half" idx="10"/>
          </p:nvPr>
        </p:nvSpPr>
        <p:spPr/>
        <p:txBody>
          <a:bodyPr/>
          <a:lstStyle/>
          <a:p>
            <a:fld id="{8B8F738D-A0BD-4257-9873-97F8FF9FA61C}" type="datetimeFigureOut">
              <a:rPr lang="en-US" smtClean="0"/>
              <a:t>11/26/2023</a:t>
            </a:fld>
            <a:endParaRPr lang="en-US"/>
          </a:p>
        </p:txBody>
      </p:sp>
      <p:sp>
        <p:nvSpPr>
          <p:cNvPr id="6" name="Footer Placeholder 5">
            <a:extLst>
              <a:ext uri="{FF2B5EF4-FFF2-40B4-BE49-F238E27FC236}">
                <a16:creationId xmlns:a16="http://schemas.microsoft.com/office/drawing/2014/main" id="{8BC36C9B-6087-43D8-8912-0D58072B8E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70E19C-2532-45C6-B197-2D639728F8A2}"/>
              </a:ext>
            </a:extLst>
          </p:cNvPr>
          <p:cNvSpPr>
            <a:spLocks noGrp="1"/>
          </p:cNvSpPr>
          <p:nvPr>
            <p:ph type="sldNum" sz="quarter" idx="12"/>
          </p:nvPr>
        </p:nvSpPr>
        <p:spPr/>
        <p:txBody>
          <a:bodyPr/>
          <a:lstStyle/>
          <a:p>
            <a:fld id="{2530CDB1-65AF-4EEA-8A4D-A003D1EA1E76}" type="slidenum">
              <a:rPr lang="en-US" smtClean="0"/>
              <a:t>‹#›</a:t>
            </a:fld>
            <a:endParaRPr lang="en-US"/>
          </a:p>
        </p:txBody>
      </p:sp>
      <p:pic>
        <p:nvPicPr>
          <p:cNvPr id="8" name="Picture 7">
            <a:extLst>
              <a:ext uri="{FF2B5EF4-FFF2-40B4-BE49-F238E27FC236}">
                <a16:creationId xmlns:a16="http://schemas.microsoft.com/office/drawing/2014/main" id="{0F287A99-C323-4969-9517-D96004A014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5226109"/>
            <a:ext cx="2987824" cy="11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903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rgbClr val="419F28"/>
            </a:gs>
            <a:gs pos="0">
              <a:schemeClr val="accent1">
                <a:lumMod val="5000"/>
                <a:lumOff val="95000"/>
              </a:schemeClr>
            </a:gs>
            <a:gs pos="0">
              <a:srgbClr val="419F28"/>
            </a:gs>
            <a:gs pos="77000">
              <a:srgbClr val="4D1489"/>
            </a:gs>
            <a:gs pos="100000">
              <a:srgbClr val="4D1489"/>
            </a:gs>
          </a:gsLst>
          <a:lin ang="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307EDF-1C69-4AAF-B4C9-5011EF38E1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F668D6D-2EC5-434F-8937-69351E25EB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778DF50-D631-48F6-BBEF-C2437156FA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F738D-A0BD-4257-9873-97F8FF9FA61C}" type="datetimeFigureOut">
              <a:rPr lang="en-US" smtClean="0"/>
              <a:t>11/26/2023</a:t>
            </a:fld>
            <a:endParaRPr lang="en-US"/>
          </a:p>
        </p:txBody>
      </p:sp>
      <p:sp>
        <p:nvSpPr>
          <p:cNvPr id="5" name="Footer Placeholder 4">
            <a:extLst>
              <a:ext uri="{FF2B5EF4-FFF2-40B4-BE49-F238E27FC236}">
                <a16:creationId xmlns:a16="http://schemas.microsoft.com/office/drawing/2014/main" id="{ECA8E9B0-7AA7-4B56-8396-9CB31FC0AD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0130DD-53F1-44D2-B9C8-EE3B16301F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0CDB1-65AF-4EEA-8A4D-A003D1EA1E76}" type="slidenum">
              <a:rPr lang="en-US" smtClean="0"/>
              <a:t>‹#›</a:t>
            </a:fld>
            <a:endParaRPr lang="en-US"/>
          </a:p>
        </p:txBody>
      </p:sp>
    </p:spTree>
    <p:extLst>
      <p:ext uri="{BB962C8B-B14F-4D97-AF65-F5344CB8AC3E}">
        <p14:creationId xmlns:p14="http://schemas.microsoft.com/office/powerpoint/2010/main" val="326570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mailto:scheidsrechters@hceindhoven.n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mailto:zaalhockey@hceindhoven.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2">
            <a:extLst>
              <a:ext uri="{FF2B5EF4-FFF2-40B4-BE49-F238E27FC236}">
                <a16:creationId xmlns:a16="http://schemas.microsoft.com/office/drawing/2014/main" id="{1E4676CC-17C9-4C95-BDBC-3A05558DFC45}"/>
              </a:ext>
            </a:extLst>
          </p:cNvPr>
          <p:cNvSpPr txBox="1">
            <a:spLocks/>
          </p:cNvSpPr>
          <p:nvPr/>
        </p:nvSpPr>
        <p:spPr>
          <a:xfrm>
            <a:off x="495849" y="496112"/>
            <a:ext cx="4144244" cy="5661498"/>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nl-NL" sz="4400" dirty="0">
              <a:solidFill>
                <a:schemeClr val="bg1"/>
              </a:solidFill>
            </a:endParaRPr>
          </a:p>
        </p:txBody>
      </p:sp>
      <p:grpSp>
        <p:nvGrpSpPr>
          <p:cNvPr id="6" name="Group 5">
            <a:extLst>
              <a:ext uri="{FF2B5EF4-FFF2-40B4-BE49-F238E27FC236}">
                <a16:creationId xmlns:a16="http://schemas.microsoft.com/office/drawing/2014/main" id="{B46EEDF6-4A25-431F-A7AF-C46C6CF74328}"/>
              </a:ext>
            </a:extLst>
          </p:cNvPr>
          <p:cNvGrpSpPr/>
          <p:nvPr/>
        </p:nvGrpSpPr>
        <p:grpSpPr>
          <a:xfrm>
            <a:off x="3238500" y="2443505"/>
            <a:ext cx="7910275" cy="2795245"/>
            <a:chOff x="1385248" y="692696"/>
            <a:chExt cx="6624736" cy="1970989"/>
          </a:xfrm>
          <a:blipFill dpi="0" rotWithShape="1">
            <a:blip r:embed="rId2">
              <a:alphaModFix amt="56000"/>
            </a:blip>
            <a:srcRect/>
            <a:stretch>
              <a:fillRect/>
            </a:stretch>
          </a:blipFill>
        </p:grpSpPr>
        <p:sp>
          <p:nvSpPr>
            <p:cNvPr id="7" name="Parallelogram 6">
              <a:extLst>
                <a:ext uri="{FF2B5EF4-FFF2-40B4-BE49-F238E27FC236}">
                  <a16:creationId xmlns:a16="http://schemas.microsoft.com/office/drawing/2014/main" id="{B2C0D754-6474-4E45-850D-62176B09113A}"/>
                </a:ext>
              </a:extLst>
            </p:cNvPr>
            <p:cNvSpPr/>
            <p:nvPr/>
          </p:nvSpPr>
          <p:spPr>
            <a:xfrm>
              <a:off x="1385248" y="692696"/>
              <a:ext cx="1656184" cy="1944216"/>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30FA1BB0-E9B9-4DAE-958D-67CC4E2CF747}"/>
                </a:ext>
              </a:extLst>
            </p:cNvPr>
            <p:cNvSpPr/>
            <p:nvPr/>
          </p:nvSpPr>
          <p:spPr>
            <a:xfrm>
              <a:off x="3041432" y="692696"/>
              <a:ext cx="1656184" cy="1944216"/>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911F4F4F-BE40-4A69-90B4-0053752BC080}"/>
                </a:ext>
              </a:extLst>
            </p:cNvPr>
            <p:cNvSpPr/>
            <p:nvPr/>
          </p:nvSpPr>
          <p:spPr>
            <a:xfrm>
              <a:off x="4697616" y="702042"/>
              <a:ext cx="1656184" cy="1944216"/>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420510BA-75E3-4A1A-A842-45E45E8DAE96}"/>
                </a:ext>
              </a:extLst>
            </p:cNvPr>
            <p:cNvSpPr/>
            <p:nvPr/>
          </p:nvSpPr>
          <p:spPr>
            <a:xfrm>
              <a:off x="6353800" y="719469"/>
              <a:ext cx="1656184" cy="1944216"/>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0">
            <a:extLst>
              <a:ext uri="{FF2B5EF4-FFF2-40B4-BE49-F238E27FC236}">
                <a16:creationId xmlns:a16="http://schemas.microsoft.com/office/drawing/2014/main" id="{26F12A16-9157-47BF-93AF-02A41BE0FA27}"/>
              </a:ext>
            </a:extLst>
          </p:cNvPr>
          <p:cNvSpPr>
            <a:spLocks noGrp="1"/>
          </p:cNvSpPr>
          <p:nvPr>
            <p:ph type="title"/>
          </p:nvPr>
        </p:nvSpPr>
        <p:spPr/>
        <p:txBody>
          <a:bodyPr>
            <a:normAutofit/>
          </a:bodyPr>
          <a:lstStyle/>
          <a:p>
            <a:pPr marL="0" indent="0"/>
            <a:r>
              <a:rPr lang="nl-NL" sz="4400" dirty="0">
                <a:solidFill>
                  <a:schemeClr val="bg1"/>
                </a:solidFill>
              </a:rPr>
              <a:t>Zaalhockey Toelichting November 2023</a:t>
            </a:r>
            <a:endParaRPr lang="en-US" dirty="0"/>
          </a:p>
        </p:txBody>
      </p:sp>
    </p:spTree>
    <p:extLst>
      <p:ext uri="{BB962C8B-B14F-4D97-AF65-F5344CB8AC3E}">
        <p14:creationId xmlns:p14="http://schemas.microsoft.com/office/powerpoint/2010/main" val="1000059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B3E2D-6C83-40EE-A8CD-DF2EADA91F0A}"/>
              </a:ext>
            </a:extLst>
          </p:cNvPr>
          <p:cNvSpPr>
            <a:spLocks noGrp="1"/>
          </p:cNvSpPr>
          <p:nvPr>
            <p:ph type="title"/>
          </p:nvPr>
        </p:nvSpPr>
        <p:spPr/>
        <p:txBody>
          <a:bodyPr/>
          <a:lstStyle/>
          <a:p>
            <a:r>
              <a:rPr lang="en-US" dirty="0" err="1"/>
              <a:t>Zaaltrainingen</a:t>
            </a:r>
            <a:endParaRPr lang="en-US" dirty="0"/>
          </a:p>
        </p:txBody>
      </p:sp>
      <p:sp>
        <p:nvSpPr>
          <p:cNvPr id="3" name="Content Placeholder 2">
            <a:extLst>
              <a:ext uri="{FF2B5EF4-FFF2-40B4-BE49-F238E27FC236}">
                <a16:creationId xmlns:a16="http://schemas.microsoft.com/office/drawing/2014/main" id="{912669BA-DF46-4B1B-93A9-70FEC13615F8}"/>
              </a:ext>
            </a:extLst>
          </p:cNvPr>
          <p:cNvSpPr>
            <a:spLocks noGrp="1"/>
          </p:cNvSpPr>
          <p:nvPr>
            <p:ph idx="1"/>
          </p:nvPr>
        </p:nvSpPr>
        <p:spPr>
          <a:xfrm>
            <a:off x="3171824" y="1825625"/>
            <a:ext cx="8181975" cy="4351338"/>
          </a:xfrm>
        </p:spPr>
        <p:txBody>
          <a:bodyPr>
            <a:normAutofit fontScale="92500" lnSpcReduction="10000"/>
          </a:bodyPr>
          <a:lstStyle/>
          <a:p>
            <a:pPr marL="342900" indent="-342900" algn="l">
              <a:buFont typeface="Arial" pitchFamily="34" charset="0"/>
              <a:buChar char="•"/>
            </a:pPr>
            <a:r>
              <a:rPr lang="nl-NL" sz="2800" dirty="0">
                <a:solidFill>
                  <a:schemeClr val="bg1">
                    <a:lumMod val="95000"/>
                  </a:schemeClr>
                </a:solidFill>
              </a:rPr>
              <a:t>Trainingen zijn verdeeld over meerdere  zalen in Eindhoven</a:t>
            </a:r>
          </a:p>
          <a:p>
            <a:pPr marL="342900" indent="-342900" algn="l">
              <a:buFont typeface="Arial" pitchFamily="34" charset="0"/>
              <a:buChar char="•"/>
            </a:pPr>
            <a:r>
              <a:rPr lang="nl-NL" sz="2800" dirty="0">
                <a:solidFill>
                  <a:schemeClr val="bg1">
                    <a:lumMod val="95000"/>
                  </a:schemeClr>
                </a:solidFill>
              </a:rPr>
              <a:t>Veldtrainer = zaaltrainer</a:t>
            </a:r>
          </a:p>
          <a:p>
            <a:pPr marL="342900" indent="-342900" algn="l">
              <a:buFont typeface="Arial" pitchFamily="34" charset="0"/>
              <a:buChar char="•"/>
            </a:pPr>
            <a:r>
              <a:rPr lang="nl-NL" sz="2800" dirty="0">
                <a:solidFill>
                  <a:schemeClr val="bg1">
                    <a:lumMod val="95000"/>
                  </a:schemeClr>
                </a:solidFill>
              </a:rPr>
              <a:t>Ieder team krijgt 4 trainingen van 1 uur</a:t>
            </a:r>
          </a:p>
          <a:p>
            <a:pPr marL="342900" indent="-342900" algn="l">
              <a:buFont typeface="Arial" pitchFamily="34" charset="0"/>
              <a:buChar char="•"/>
            </a:pPr>
            <a:r>
              <a:rPr lang="nl-NL" sz="2800" dirty="0">
                <a:solidFill>
                  <a:schemeClr val="bg1">
                    <a:lumMod val="95000"/>
                  </a:schemeClr>
                </a:solidFill>
              </a:rPr>
              <a:t>Trainingen met je zaalteam</a:t>
            </a:r>
          </a:p>
          <a:p>
            <a:pPr marL="342900" indent="-342900" algn="l">
              <a:buFont typeface="Arial" pitchFamily="34" charset="0"/>
              <a:buChar char="•"/>
            </a:pPr>
            <a:r>
              <a:rPr lang="nl-NL" sz="2800" dirty="0">
                <a:solidFill>
                  <a:schemeClr val="bg1">
                    <a:lumMod val="95000"/>
                  </a:schemeClr>
                </a:solidFill>
              </a:rPr>
              <a:t>Bij de trainingen; 1</a:t>
            </a:r>
            <a:r>
              <a:rPr lang="nl-NL" sz="2800" baseline="30000" dirty="0">
                <a:solidFill>
                  <a:schemeClr val="bg1">
                    <a:lumMod val="95000"/>
                  </a:schemeClr>
                </a:solidFill>
              </a:rPr>
              <a:t>ste</a:t>
            </a:r>
            <a:r>
              <a:rPr lang="nl-NL" sz="2800" dirty="0">
                <a:solidFill>
                  <a:schemeClr val="bg1">
                    <a:lumMod val="95000"/>
                  </a:schemeClr>
                </a:solidFill>
              </a:rPr>
              <a:t> team zorgt voor het leggen van de balken en laatste team ruimt op (binnen de gestelde trainingstijd). Kijk in het trainingsoverzicht of er nog een team voor of na je komt trainen. </a:t>
            </a:r>
          </a:p>
          <a:p>
            <a:pPr marL="342900" indent="-342900" algn="l">
              <a:buFont typeface="Arial" pitchFamily="34" charset="0"/>
              <a:buChar char="•"/>
            </a:pPr>
            <a:r>
              <a:rPr lang="nl-NL" sz="2800" dirty="0">
                <a:solidFill>
                  <a:schemeClr val="bg1">
                    <a:lumMod val="95000"/>
                  </a:schemeClr>
                </a:solidFill>
              </a:rPr>
              <a:t>Het is mogelijk onderling trainingsmomenten te ruilen. Dit wel communiceren richting lijncoördinator</a:t>
            </a:r>
          </a:p>
          <a:p>
            <a:pPr marL="342900" indent="-342900" algn="l">
              <a:buFont typeface="Arial" pitchFamily="34" charset="0"/>
              <a:buChar char="•"/>
            </a:pPr>
            <a:endParaRPr lang="nl-NL" sz="2800" dirty="0">
              <a:solidFill>
                <a:schemeClr val="bg1">
                  <a:lumMod val="95000"/>
                </a:schemeClr>
              </a:solidFill>
            </a:endParaRPr>
          </a:p>
          <a:p>
            <a:endParaRPr lang="en-US" dirty="0"/>
          </a:p>
        </p:txBody>
      </p:sp>
      <p:pic>
        <p:nvPicPr>
          <p:cNvPr id="5" name="Picture 4" descr="Thumbtack on a calendar date">
            <a:extLst>
              <a:ext uri="{FF2B5EF4-FFF2-40B4-BE49-F238E27FC236}">
                <a16:creationId xmlns:a16="http://schemas.microsoft.com/office/drawing/2014/main" id="{5CDC1CB7-D436-4A73-89B1-C3D9DF8A4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84" y="666327"/>
            <a:ext cx="2602594" cy="1734639"/>
          </a:xfrm>
          <a:prstGeom prst="rect">
            <a:avLst/>
          </a:prstGeom>
          <a:effectLst>
            <a:softEdge rad="317500"/>
          </a:effectLst>
        </p:spPr>
      </p:pic>
    </p:spTree>
    <p:extLst>
      <p:ext uri="{BB962C8B-B14F-4D97-AF65-F5344CB8AC3E}">
        <p14:creationId xmlns:p14="http://schemas.microsoft.com/office/powerpoint/2010/main" val="1200781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08459-E407-4995-B03B-1F6B434A27EC}"/>
              </a:ext>
            </a:extLst>
          </p:cNvPr>
          <p:cNvSpPr>
            <a:spLocks noGrp="1"/>
          </p:cNvSpPr>
          <p:nvPr>
            <p:ph type="title"/>
          </p:nvPr>
        </p:nvSpPr>
        <p:spPr/>
        <p:txBody>
          <a:bodyPr/>
          <a:lstStyle/>
          <a:p>
            <a:r>
              <a:rPr lang="en-US" dirty="0" err="1"/>
              <a:t>Zaaltrainingen</a:t>
            </a:r>
            <a:endParaRPr lang="en-US" dirty="0"/>
          </a:p>
        </p:txBody>
      </p:sp>
      <p:sp>
        <p:nvSpPr>
          <p:cNvPr id="3" name="Content Placeholder 2">
            <a:extLst>
              <a:ext uri="{FF2B5EF4-FFF2-40B4-BE49-F238E27FC236}">
                <a16:creationId xmlns:a16="http://schemas.microsoft.com/office/drawing/2014/main" id="{1DA02FF0-DA2B-4485-8FDA-3D92EDBA9F80}"/>
              </a:ext>
            </a:extLst>
          </p:cNvPr>
          <p:cNvSpPr>
            <a:spLocks noGrp="1"/>
          </p:cNvSpPr>
          <p:nvPr>
            <p:ph idx="1"/>
          </p:nvPr>
        </p:nvSpPr>
        <p:spPr>
          <a:xfrm>
            <a:off x="838200" y="2762249"/>
            <a:ext cx="10515600" cy="3414713"/>
          </a:xfrm>
        </p:spPr>
        <p:txBody>
          <a:bodyPr/>
          <a:lstStyle/>
          <a:p>
            <a:pPr marL="0" indent="0" algn="ctr">
              <a:buNone/>
            </a:pPr>
            <a:r>
              <a:rPr lang="nl-NL" dirty="0">
                <a:solidFill>
                  <a:schemeClr val="bg1">
                    <a:lumMod val="95000"/>
                  </a:schemeClr>
                </a:solidFill>
              </a:rPr>
              <a:t>Deze staan online, zie website HCE – Zaalhockey</a:t>
            </a:r>
          </a:p>
          <a:p>
            <a:endParaRPr lang="en-US" dirty="0"/>
          </a:p>
        </p:txBody>
      </p:sp>
      <p:pic>
        <p:nvPicPr>
          <p:cNvPr id="5" name="Picture 4" descr="Thumbtack on a calendar date">
            <a:extLst>
              <a:ext uri="{FF2B5EF4-FFF2-40B4-BE49-F238E27FC236}">
                <a16:creationId xmlns:a16="http://schemas.microsoft.com/office/drawing/2014/main" id="{A7FED549-E093-4239-9BE1-DCF0ED23E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84" y="666327"/>
            <a:ext cx="2602594" cy="1734639"/>
          </a:xfrm>
          <a:prstGeom prst="rect">
            <a:avLst/>
          </a:prstGeom>
          <a:effectLst>
            <a:softEdge rad="317500"/>
          </a:effectLst>
        </p:spPr>
      </p:pic>
    </p:spTree>
    <p:extLst>
      <p:ext uri="{BB962C8B-B14F-4D97-AF65-F5344CB8AC3E}">
        <p14:creationId xmlns:p14="http://schemas.microsoft.com/office/powerpoint/2010/main" val="3431418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CBAF-7D65-4186-BCEA-5AEE7F041292}"/>
              </a:ext>
            </a:extLst>
          </p:cNvPr>
          <p:cNvSpPr>
            <a:spLocks noGrp="1"/>
          </p:cNvSpPr>
          <p:nvPr>
            <p:ph type="title"/>
          </p:nvPr>
        </p:nvSpPr>
        <p:spPr/>
        <p:txBody>
          <a:bodyPr/>
          <a:lstStyle/>
          <a:p>
            <a:r>
              <a:rPr lang="nl-NL" dirty="0"/>
              <a:t>Materialen</a:t>
            </a:r>
            <a:endParaRPr lang="en-US" dirty="0"/>
          </a:p>
        </p:txBody>
      </p:sp>
      <p:sp>
        <p:nvSpPr>
          <p:cNvPr id="3" name="Content Placeholder 2">
            <a:extLst>
              <a:ext uri="{FF2B5EF4-FFF2-40B4-BE49-F238E27FC236}">
                <a16:creationId xmlns:a16="http://schemas.microsoft.com/office/drawing/2014/main" id="{D7922EA9-0254-426B-AD99-E512B69BB68F}"/>
              </a:ext>
            </a:extLst>
          </p:cNvPr>
          <p:cNvSpPr>
            <a:spLocks noGrp="1"/>
          </p:cNvSpPr>
          <p:nvPr>
            <p:ph idx="1"/>
          </p:nvPr>
        </p:nvSpPr>
        <p:spPr>
          <a:xfrm>
            <a:off x="3171824" y="1825625"/>
            <a:ext cx="8181975" cy="4351338"/>
          </a:xfrm>
        </p:spPr>
        <p:txBody>
          <a:bodyPr>
            <a:normAutofit/>
          </a:bodyPr>
          <a:lstStyle/>
          <a:p>
            <a:r>
              <a:rPr lang="nl-NL" sz="2800" dirty="0"/>
              <a:t>Tijdens de training worden dezelfde ballen, pionnen en hesjes gebruikt als voor veldwedstrijden. De coach heeft het materiaal.</a:t>
            </a:r>
          </a:p>
          <a:p>
            <a:r>
              <a:rPr lang="nl-NL" sz="2800" dirty="0"/>
              <a:t>Elk team moet 3 ballen beschikbaar hebben voor de wedstrijden. Deze kun je lenen tegen een borg bij HCE materialencommissie of kopen bij o.a. </a:t>
            </a:r>
            <a:r>
              <a:rPr lang="nl-NL" sz="2800" dirty="0" err="1"/>
              <a:t>Gunneman</a:t>
            </a:r>
            <a:endParaRPr lang="nl-NL" sz="2800" dirty="0"/>
          </a:p>
          <a:p>
            <a:r>
              <a:rPr lang="nl-NL" sz="2800" dirty="0"/>
              <a:t>Riempjes voor de keepers moeten zelf aangeschaft worden. Verkrijgbaar bij o.a. </a:t>
            </a:r>
            <a:r>
              <a:rPr lang="nl-NL" sz="2800" dirty="0" err="1"/>
              <a:t>Gunneman</a:t>
            </a:r>
            <a:endParaRPr lang="nl-NL" sz="2800" dirty="0"/>
          </a:p>
          <a:p>
            <a:endParaRPr lang="en-US" dirty="0"/>
          </a:p>
        </p:txBody>
      </p:sp>
      <p:pic>
        <p:nvPicPr>
          <p:cNvPr id="9218" name="Picture 2">
            <a:extLst>
              <a:ext uri="{FF2B5EF4-FFF2-40B4-BE49-F238E27FC236}">
                <a16:creationId xmlns:a16="http://schemas.microsoft.com/office/drawing/2014/main" id="{42AF02B4-9FE0-47D0-B683-A4F30871E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69" y="600075"/>
            <a:ext cx="2890855"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06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DC86-9FE9-4DF6-9B7B-F12D967878B0}"/>
              </a:ext>
            </a:extLst>
          </p:cNvPr>
          <p:cNvSpPr>
            <a:spLocks noGrp="1"/>
          </p:cNvSpPr>
          <p:nvPr>
            <p:ph type="title"/>
          </p:nvPr>
        </p:nvSpPr>
        <p:spPr/>
        <p:txBody>
          <a:bodyPr/>
          <a:lstStyle/>
          <a:p>
            <a:r>
              <a:rPr lang="nl-NL" sz="4400" dirty="0">
                <a:solidFill>
                  <a:schemeClr val="bg1">
                    <a:lumMod val="95000"/>
                  </a:schemeClr>
                </a:solidFill>
              </a:rPr>
              <a:t>Zaalteams</a:t>
            </a:r>
            <a:endParaRPr lang="en-US" dirty="0"/>
          </a:p>
        </p:txBody>
      </p:sp>
      <p:sp>
        <p:nvSpPr>
          <p:cNvPr id="3" name="Content Placeholder 2">
            <a:extLst>
              <a:ext uri="{FF2B5EF4-FFF2-40B4-BE49-F238E27FC236}">
                <a16:creationId xmlns:a16="http://schemas.microsoft.com/office/drawing/2014/main" id="{E471152A-D958-4539-ACAB-27A57CA179D4}"/>
              </a:ext>
            </a:extLst>
          </p:cNvPr>
          <p:cNvSpPr>
            <a:spLocks noGrp="1"/>
          </p:cNvSpPr>
          <p:nvPr>
            <p:ph idx="1"/>
          </p:nvPr>
        </p:nvSpPr>
        <p:spPr>
          <a:xfrm>
            <a:off x="3238500" y="1825625"/>
            <a:ext cx="8115300" cy="4351338"/>
          </a:xfrm>
        </p:spPr>
        <p:txBody>
          <a:bodyPr/>
          <a:lstStyle/>
          <a:p>
            <a:pPr marL="342900" indent="-342900" algn="l">
              <a:buFont typeface="Arial" pitchFamily="34" charset="0"/>
              <a:buChar char="•"/>
            </a:pPr>
            <a:r>
              <a:rPr lang="nl-NL" sz="2800" dirty="0">
                <a:solidFill>
                  <a:schemeClr val="bg1">
                    <a:lumMod val="95000"/>
                  </a:schemeClr>
                </a:solidFill>
              </a:rPr>
              <a:t>In principe hebben alle teams hetzelfde teamnummer als op het veld</a:t>
            </a:r>
          </a:p>
          <a:p>
            <a:pPr marL="342900" indent="-342900" algn="l">
              <a:buFont typeface="Arial" pitchFamily="34" charset="0"/>
              <a:buChar char="•"/>
            </a:pPr>
            <a:r>
              <a:rPr lang="nl-NL" sz="2800" dirty="0">
                <a:solidFill>
                  <a:schemeClr val="bg1">
                    <a:lumMod val="95000"/>
                  </a:schemeClr>
                </a:solidFill>
              </a:rPr>
              <a:t>Hierop zijn enkele uitzonderingen, deze zijn bekend bij de betreffende teams</a:t>
            </a:r>
          </a:p>
          <a:p>
            <a:pPr marL="0" indent="0">
              <a:buNone/>
            </a:pPr>
            <a:endParaRPr lang="en-US" dirty="0"/>
          </a:p>
        </p:txBody>
      </p:sp>
      <p:pic>
        <p:nvPicPr>
          <p:cNvPr id="7" name="Picture 6" descr="Paper people pyramid">
            <a:extLst>
              <a:ext uri="{FF2B5EF4-FFF2-40B4-BE49-F238E27FC236}">
                <a16:creationId xmlns:a16="http://schemas.microsoft.com/office/drawing/2014/main" id="{C4451CE3-E40D-445D-8F5D-08A4F18CF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905" y="4171815"/>
            <a:ext cx="2997776" cy="2247089"/>
          </a:xfrm>
          <a:prstGeom prst="rect">
            <a:avLst/>
          </a:prstGeom>
          <a:effectLst>
            <a:softEdge rad="317500"/>
          </a:effectLst>
        </p:spPr>
      </p:pic>
    </p:spTree>
    <p:extLst>
      <p:ext uri="{BB962C8B-B14F-4D97-AF65-F5344CB8AC3E}">
        <p14:creationId xmlns:p14="http://schemas.microsoft.com/office/powerpoint/2010/main" val="3433570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23D4E-F68B-445B-914A-766B34904664}"/>
              </a:ext>
            </a:extLst>
          </p:cNvPr>
          <p:cNvSpPr>
            <a:spLocks noGrp="1"/>
          </p:cNvSpPr>
          <p:nvPr>
            <p:ph type="title"/>
          </p:nvPr>
        </p:nvSpPr>
        <p:spPr/>
        <p:txBody>
          <a:bodyPr>
            <a:normAutofit fontScale="90000"/>
          </a:bodyPr>
          <a:lstStyle/>
          <a:p>
            <a:r>
              <a:rPr lang="nl-NL" sz="4400" dirty="0">
                <a:solidFill>
                  <a:schemeClr val="bg1">
                    <a:lumMod val="95000"/>
                  </a:schemeClr>
                </a:solidFill>
              </a:rPr>
              <a:t>Wat betekent dit voor de manager </a:t>
            </a:r>
            <a:br>
              <a:rPr lang="nl-NL" sz="4400" dirty="0">
                <a:solidFill>
                  <a:schemeClr val="bg1">
                    <a:lumMod val="95000"/>
                  </a:schemeClr>
                </a:solidFill>
              </a:rPr>
            </a:br>
            <a:r>
              <a:rPr lang="nl-NL" sz="4400" dirty="0">
                <a:solidFill>
                  <a:schemeClr val="bg1">
                    <a:lumMod val="95000"/>
                  </a:schemeClr>
                </a:solidFill>
              </a:rPr>
              <a:t>t.a.v. </a:t>
            </a:r>
            <a:r>
              <a:rPr lang="nl-NL" sz="4400" b="1" u="sng" dirty="0">
                <a:solidFill>
                  <a:schemeClr val="bg1">
                    <a:lumMod val="95000"/>
                  </a:schemeClr>
                </a:solidFill>
              </a:rPr>
              <a:t>de trainingen</a:t>
            </a:r>
            <a:r>
              <a:rPr lang="nl-NL" sz="4400" dirty="0">
                <a:solidFill>
                  <a:schemeClr val="bg1">
                    <a:lumMod val="95000"/>
                  </a:schemeClr>
                </a:solidFill>
              </a:rPr>
              <a:t>? </a:t>
            </a:r>
            <a:br>
              <a:rPr lang="nl-NL" sz="4400" dirty="0">
                <a:solidFill>
                  <a:schemeClr val="bg1">
                    <a:lumMod val="95000"/>
                  </a:schemeClr>
                </a:solidFill>
              </a:rPr>
            </a:br>
            <a:endParaRPr lang="en-US" dirty="0"/>
          </a:p>
        </p:txBody>
      </p:sp>
      <p:sp>
        <p:nvSpPr>
          <p:cNvPr id="3" name="Content Placeholder 2">
            <a:extLst>
              <a:ext uri="{FF2B5EF4-FFF2-40B4-BE49-F238E27FC236}">
                <a16:creationId xmlns:a16="http://schemas.microsoft.com/office/drawing/2014/main" id="{0633CD5A-2798-42A6-A433-4E1F68CC2655}"/>
              </a:ext>
            </a:extLst>
          </p:cNvPr>
          <p:cNvSpPr>
            <a:spLocks noGrp="1"/>
          </p:cNvSpPr>
          <p:nvPr>
            <p:ph idx="1"/>
          </p:nvPr>
        </p:nvSpPr>
        <p:spPr>
          <a:xfrm>
            <a:off x="3086100" y="1825625"/>
            <a:ext cx="8267700" cy="4351338"/>
          </a:xfrm>
        </p:spPr>
        <p:txBody>
          <a:bodyPr>
            <a:normAutofit fontScale="85000" lnSpcReduction="20000"/>
          </a:bodyPr>
          <a:lstStyle/>
          <a:p>
            <a:pPr marL="342900" indent="-342900" algn="l">
              <a:buFont typeface="Arial" pitchFamily="34" charset="0"/>
              <a:buChar char="•"/>
            </a:pPr>
            <a:r>
              <a:rPr lang="nl-NL" sz="2800" dirty="0">
                <a:solidFill>
                  <a:schemeClr val="bg1">
                    <a:lumMod val="95000"/>
                  </a:schemeClr>
                </a:solidFill>
              </a:rPr>
              <a:t>Communiceren van de trainingen naar het team (spelers en trainers)</a:t>
            </a:r>
          </a:p>
          <a:p>
            <a:pPr marL="342900" indent="-342900" algn="l">
              <a:buFont typeface="Arial" pitchFamily="34" charset="0"/>
              <a:buChar char="•"/>
            </a:pPr>
            <a:r>
              <a:rPr lang="nl-NL" sz="2800" dirty="0">
                <a:solidFill>
                  <a:schemeClr val="bg1">
                    <a:lumMod val="95000"/>
                  </a:schemeClr>
                </a:solidFill>
              </a:rPr>
              <a:t>Zaal Tennishal openen met een QR code, werkt code niet dan storingsnummer van de gemeente bellen</a:t>
            </a:r>
          </a:p>
          <a:p>
            <a:pPr marL="342900" indent="-342900" algn="l">
              <a:buFont typeface="Arial" pitchFamily="34" charset="0"/>
              <a:buChar char="•"/>
            </a:pPr>
            <a:r>
              <a:rPr lang="nl-NL" sz="2800" dirty="0">
                <a:solidFill>
                  <a:schemeClr val="bg1">
                    <a:lumMod val="95000"/>
                  </a:schemeClr>
                </a:solidFill>
              </a:rPr>
              <a:t>Max 10 minuten vooraf aan de training verzamelen bij de hal en regels van beheerder volgen. </a:t>
            </a:r>
          </a:p>
          <a:p>
            <a:pPr marL="342900" indent="-342900" algn="l">
              <a:buFont typeface="Arial" pitchFamily="34" charset="0"/>
              <a:buChar char="•"/>
            </a:pPr>
            <a:r>
              <a:rPr lang="nl-NL" sz="2800" dirty="0">
                <a:solidFill>
                  <a:schemeClr val="bg1">
                    <a:lumMod val="95000"/>
                  </a:schemeClr>
                </a:solidFill>
              </a:rPr>
              <a:t>Niet trainingen van andere verenigingen verstoren</a:t>
            </a:r>
          </a:p>
          <a:p>
            <a:pPr marL="342900" indent="-342900" algn="l">
              <a:buFont typeface="Arial" pitchFamily="34" charset="0"/>
              <a:buChar char="•"/>
            </a:pPr>
            <a:r>
              <a:rPr lang="nl-NL" sz="2800" dirty="0">
                <a:solidFill>
                  <a:schemeClr val="bg1">
                    <a:lumMod val="95000"/>
                  </a:schemeClr>
                </a:solidFill>
              </a:rPr>
              <a:t>Teams mogen onderling wel ruilen en teams mogen ook uren combineren (dus 2 teams in de zaal). Dit dient aan de lijn-coördinator doorgegeven te worden die namens jullie team verantwoordelijk is dat alles goed verloopt.</a:t>
            </a:r>
          </a:p>
          <a:p>
            <a:pPr marL="342900" indent="-342900" algn="l">
              <a:buFont typeface="Arial" pitchFamily="34" charset="0"/>
              <a:buChar char="•"/>
            </a:pPr>
            <a:r>
              <a:rPr lang="nl-NL" sz="2800" dirty="0">
                <a:solidFill>
                  <a:schemeClr val="bg1">
                    <a:lumMod val="95000"/>
                  </a:schemeClr>
                </a:solidFill>
              </a:rPr>
              <a:t>Niet op komen dagen bij training betekent kosten zaal voor het team, 55 euro</a:t>
            </a:r>
          </a:p>
          <a:p>
            <a:endParaRPr lang="en-US" dirty="0"/>
          </a:p>
        </p:txBody>
      </p:sp>
      <p:pic>
        <p:nvPicPr>
          <p:cNvPr id="5" name="Graphic 4" descr="Woman holding a laptop">
            <a:extLst>
              <a:ext uri="{FF2B5EF4-FFF2-40B4-BE49-F238E27FC236}">
                <a16:creationId xmlns:a16="http://schemas.microsoft.com/office/drawing/2014/main" id="{0E8B36B7-8ABA-461C-9BE7-5371215D13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662" y="1247775"/>
            <a:ext cx="1781175" cy="1809750"/>
          </a:xfrm>
          <a:prstGeom prst="rect">
            <a:avLst/>
          </a:prstGeom>
        </p:spPr>
      </p:pic>
    </p:spTree>
    <p:extLst>
      <p:ext uri="{BB962C8B-B14F-4D97-AF65-F5344CB8AC3E}">
        <p14:creationId xmlns:p14="http://schemas.microsoft.com/office/powerpoint/2010/main" val="2874689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5963-1B1C-47A2-B8A8-69AE8695CEA6}"/>
              </a:ext>
            </a:extLst>
          </p:cNvPr>
          <p:cNvSpPr>
            <a:spLocks noGrp="1"/>
          </p:cNvSpPr>
          <p:nvPr>
            <p:ph type="title"/>
          </p:nvPr>
        </p:nvSpPr>
        <p:spPr/>
        <p:txBody>
          <a:bodyPr/>
          <a:lstStyle/>
          <a:p>
            <a:r>
              <a:rPr lang="nl-NL" sz="4400" dirty="0">
                <a:solidFill>
                  <a:schemeClr val="bg1">
                    <a:lumMod val="95000"/>
                  </a:schemeClr>
                </a:solidFill>
              </a:rPr>
              <a:t>De opzet van de wedstrijddagen </a:t>
            </a:r>
            <a:br>
              <a:rPr lang="nl-NL" sz="4400" dirty="0">
                <a:solidFill>
                  <a:schemeClr val="bg1">
                    <a:lumMod val="95000"/>
                  </a:schemeClr>
                </a:solidFill>
              </a:rPr>
            </a:br>
            <a:r>
              <a:rPr lang="nl-NL" sz="4000" dirty="0">
                <a:solidFill>
                  <a:schemeClr val="bg1">
                    <a:lumMod val="95000"/>
                  </a:schemeClr>
                </a:solidFill>
              </a:rPr>
              <a:t>(met uitzondering van D1 en H1)</a:t>
            </a:r>
            <a:endParaRPr lang="en-US" sz="4000" dirty="0"/>
          </a:p>
        </p:txBody>
      </p:sp>
      <p:sp>
        <p:nvSpPr>
          <p:cNvPr id="3" name="Content Placeholder 2">
            <a:extLst>
              <a:ext uri="{FF2B5EF4-FFF2-40B4-BE49-F238E27FC236}">
                <a16:creationId xmlns:a16="http://schemas.microsoft.com/office/drawing/2014/main" id="{8BEE6142-B73E-44B2-B613-CE467F7DBF89}"/>
              </a:ext>
            </a:extLst>
          </p:cNvPr>
          <p:cNvSpPr>
            <a:spLocks noGrp="1"/>
          </p:cNvSpPr>
          <p:nvPr>
            <p:ph idx="1"/>
          </p:nvPr>
        </p:nvSpPr>
        <p:spPr>
          <a:xfrm>
            <a:off x="3143249" y="1825625"/>
            <a:ext cx="8796201" cy="4351338"/>
          </a:xfrm>
        </p:spPr>
        <p:txBody>
          <a:bodyPr/>
          <a:lstStyle/>
          <a:p>
            <a:pPr marL="342900" indent="-342900" algn="l">
              <a:buFont typeface="Arial" pitchFamily="34" charset="0"/>
              <a:buChar char="•"/>
            </a:pPr>
            <a:r>
              <a:rPr lang="nl-NL" sz="2800" dirty="0">
                <a:solidFill>
                  <a:schemeClr val="bg1">
                    <a:lumMod val="95000"/>
                  </a:schemeClr>
                </a:solidFill>
              </a:rPr>
              <a:t>5 of 6 wedstrijddagen </a:t>
            </a:r>
          </a:p>
          <a:p>
            <a:pPr marL="342900" indent="-342900" algn="l">
              <a:buFont typeface="Arial" pitchFamily="34" charset="0"/>
              <a:buChar char="•"/>
            </a:pPr>
            <a:r>
              <a:rPr lang="nl-NL" sz="2800" dirty="0">
                <a:solidFill>
                  <a:schemeClr val="bg1">
                    <a:lumMod val="95000"/>
                  </a:schemeClr>
                </a:solidFill>
              </a:rPr>
              <a:t>Op 1 wedstrijddag poule van 3 teams met 3 wedstrijden</a:t>
            </a:r>
          </a:p>
          <a:p>
            <a:pPr marL="342900" indent="-342900" algn="l">
              <a:buFont typeface="Arial" pitchFamily="34" charset="0"/>
              <a:buChar char="•"/>
            </a:pPr>
            <a:r>
              <a:rPr lang="nl-NL" sz="2800" dirty="0">
                <a:solidFill>
                  <a:schemeClr val="bg1">
                    <a:lumMod val="95000"/>
                  </a:schemeClr>
                </a:solidFill>
              </a:rPr>
              <a:t>Wedstrijd duurt 2 x 20 min</a:t>
            </a:r>
          </a:p>
          <a:p>
            <a:pPr algn="l"/>
            <a:endParaRPr lang="nl-NL" sz="2800" dirty="0">
              <a:solidFill>
                <a:schemeClr val="bg1">
                  <a:lumMod val="95000"/>
                </a:schemeClr>
              </a:solidFill>
            </a:endParaRPr>
          </a:p>
          <a:p>
            <a:pPr algn="l"/>
            <a:r>
              <a:rPr lang="nl-NL" sz="2800" dirty="0">
                <a:solidFill>
                  <a:schemeClr val="bg1">
                    <a:lumMod val="95000"/>
                  </a:schemeClr>
                </a:solidFill>
              </a:rPr>
              <a:t>Let op! </a:t>
            </a:r>
          </a:p>
          <a:p>
            <a:pPr algn="l"/>
            <a:r>
              <a:rPr lang="nl-NL" sz="2800" dirty="0">
                <a:solidFill>
                  <a:schemeClr val="bg1">
                    <a:lumMod val="95000"/>
                  </a:schemeClr>
                </a:solidFill>
              </a:rPr>
              <a:t>Wedstrijden zijn achter elkaar door gepland. </a:t>
            </a:r>
          </a:p>
          <a:p>
            <a:pPr algn="l"/>
            <a:r>
              <a:rPr lang="nl-NL" sz="2800" dirty="0">
                <a:solidFill>
                  <a:schemeClr val="bg1">
                    <a:lumMod val="95000"/>
                  </a:schemeClr>
                </a:solidFill>
              </a:rPr>
              <a:t>De tijd mag tijdens een wedstrijd niet stop gezet worden.</a:t>
            </a:r>
            <a:endParaRPr lang="nl-NL" dirty="0">
              <a:solidFill>
                <a:schemeClr val="bg1">
                  <a:lumMod val="95000"/>
                </a:schemeClr>
              </a:solidFill>
            </a:endParaRPr>
          </a:p>
        </p:txBody>
      </p:sp>
      <p:pic>
        <p:nvPicPr>
          <p:cNvPr id="5" name="Picture 2">
            <a:extLst>
              <a:ext uri="{FF2B5EF4-FFF2-40B4-BE49-F238E27FC236}">
                <a16:creationId xmlns:a16="http://schemas.microsoft.com/office/drawing/2014/main" id="{AB7F9852-E9A8-44DA-8827-767A60D45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2" y="901380"/>
            <a:ext cx="2820539" cy="284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468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5A59-615D-442F-80A2-0E59DAEC98AB}"/>
              </a:ext>
            </a:extLst>
          </p:cNvPr>
          <p:cNvSpPr>
            <a:spLocks noGrp="1"/>
          </p:cNvSpPr>
          <p:nvPr>
            <p:ph type="title"/>
          </p:nvPr>
        </p:nvSpPr>
        <p:spPr/>
        <p:txBody>
          <a:bodyPr/>
          <a:lstStyle/>
          <a:p>
            <a:r>
              <a:rPr lang="nl-NL" sz="4400" dirty="0">
                <a:solidFill>
                  <a:schemeClr val="bg1">
                    <a:lumMod val="95000"/>
                  </a:schemeClr>
                </a:solidFill>
              </a:rPr>
              <a:t>De opzet van de wedstrijddagen</a:t>
            </a:r>
            <a:endParaRPr lang="en-US" dirty="0"/>
          </a:p>
        </p:txBody>
      </p:sp>
      <p:sp>
        <p:nvSpPr>
          <p:cNvPr id="3" name="Content Placeholder 2">
            <a:extLst>
              <a:ext uri="{FF2B5EF4-FFF2-40B4-BE49-F238E27FC236}">
                <a16:creationId xmlns:a16="http://schemas.microsoft.com/office/drawing/2014/main" id="{14E38E0B-A1CF-4920-BAE3-DAF8517FF6E9}"/>
              </a:ext>
            </a:extLst>
          </p:cNvPr>
          <p:cNvSpPr>
            <a:spLocks noGrp="1"/>
          </p:cNvSpPr>
          <p:nvPr>
            <p:ph idx="1"/>
          </p:nvPr>
        </p:nvSpPr>
        <p:spPr>
          <a:xfrm>
            <a:off x="3133724" y="1825625"/>
            <a:ext cx="8220075" cy="4351338"/>
          </a:xfrm>
        </p:spPr>
        <p:txBody>
          <a:bodyPr>
            <a:normAutofit fontScale="55000" lnSpcReduction="20000"/>
          </a:bodyPr>
          <a:lstStyle/>
          <a:p>
            <a:pPr marL="342900" indent="-342900" algn="l">
              <a:buFont typeface="Arial" pitchFamily="34" charset="0"/>
              <a:buChar char="•"/>
            </a:pPr>
            <a:r>
              <a:rPr lang="nl-NL" sz="5100" dirty="0">
                <a:solidFill>
                  <a:schemeClr val="bg1">
                    <a:lumMod val="95000"/>
                  </a:schemeClr>
                </a:solidFill>
              </a:rPr>
              <a:t>Een drieluik werkt als volgt (clubs als voorbeeld):</a:t>
            </a:r>
          </a:p>
          <a:p>
            <a:pPr marL="342900" indent="-342900" algn="l">
              <a:buFont typeface="Arial" pitchFamily="34" charset="0"/>
              <a:buChar char="•"/>
            </a:pPr>
            <a:endParaRPr lang="nl-NL" sz="5100" dirty="0">
              <a:solidFill>
                <a:schemeClr val="bg1">
                  <a:lumMod val="95000"/>
                </a:schemeClr>
              </a:solidFill>
            </a:endParaRPr>
          </a:p>
          <a:p>
            <a:pPr marL="800100" lvl="1" indent="-342900" algn="l">
              <a:buFont typeface="Arial" pitchFamily="34" charset="0"/>
              <a:buChar char="•"/>
            </a:pPr>
            <a:r>
              <a:rPr lang="nl-NL" sz="5100" dirty="0">
                <a:solidFill>
                  <a:schemeClr val="bg1">
                    <a:lumMod val="95000"/>
                  </a:schemeClr>
                </a:solidFill>
              </a:rPr>
              <a:t>Team HCE</a:t>
            </a:r>
          </a:p>
          <a:p>
            <a:pPr marL="800100" lvl="1" indent="-342900" algn="l">
              <a:buFont typeface="Arial" pitchFamily="34" charset="0"/>
              <a:buChar char="•"/>
            </a:pPr>
            <a:r>
              <a:rPr lang="nl-NL" sz="5100" dirty="0">
                <a:solidFill>
                  <a:schemeClr val="bg1">
                    <a:lumMod val="95000"/>
                  </a:schemeClr>
                </a:solidFill>
              </a:rPr>
              <a:t>Team Best</a:t>
            </a:r>
          </a:p>
          <a:p>
            <a:pPr marL="800100" lvl="1" indent="-342900" algn="l">
              <a:buFont typeface="Arial" pitchFamily="34" charset="0"/>
              <a:buChar char="•"/>
            </a:pPr>
            <a:r>
              <a:rPr lang="nl-NL" sz="5100" dirty="0">
                <a:solidFill>
                  <a:schemeClr val="bg1">
                    <a:lumMod val="95000"/>
                  </a:schemeClr>
                </a:solidFill>
              </a:rPr>
              <a:t>Team Nuenen</a:t>
            </a:r>
            <a:br>
              <a:rPr lang="nl-NL" sz="5100" dirty="0">
                <a:solidFill>
                  <a:schemeClr val="bg1">
                    <a:lumMod val="95000"/>
                  </a:schemeClr>
                </a:solidFill>
              </a:rPr>
            </a:br>
            <a:r>
              <a:rPr lang="nl-NL" sz="5100" dirty="0">
                <a:solidFill>
                  <a:schemeClr val="bg1">
                    <a:lumMod val="95000"/>
                  </a:schemeClr>
                </a:solidFill>
              </a:rPr>
              <a:t> </a:t>
            </a:r>
          </a:p>
          <a:p>
            <a:pPr marL="800100" lvl="1" indent="-342900" algn="l">
              <a:buFont typeface="Arial" pitchFamily="34" charset="0"/>
              <a:buChar char="•"/>
            </a:pPr>
            <a:r>
              <a:rPr lang="nl-NL" sz="5100" dirty="0">
                <a:solidFill>
                  <a:schemeClr val="bg1">
                    <a:lumMod val="95000"/>
                  </a:schemeClr>
                </a:solidFill>
              </a:rPr>
              <a:t>Wedstrijd 1: HCE – Best</a:t>
            </a:r>
          </a:p>
          <a:p>
            <a:pPr marL="800100" lvl="1" indent="-342900" algn="l">
              <a:buFont typeface="Arial" pitchFamily="34" charset="0"/>
              <a:buChar char="•"/>
            </a:pPr>
            <a:r>
              <a:rPr lang="nl-NL" sz="5100" dirty="0">
                <a:solidFill>
                  <a:schemeClr val="bg1">
                    <a:lumMod val="95000"/>
                  </a:schemeClr>
                </a:solidFill>
              </a:rPr>
              <a:t>Wedstrijd 2: Best – Nuenen</a:t>
            </a:r>
          </a:p>
          <a:p>
            <a:pPr marL="800100" lvl="1" indent="-342900" algn="l">
              <a:buFont typeface="Arial" pitchFamily="34" charset="0"/>
              <a:buChar char="•"/>
            </a:pPr>
            <a:r>
              <a:rPr lang="nl-NL" sz="5100" dirty="0">
                <a:solidFill>
                  <a:schemeClr val="bg1">
                    <a:lumMod val="95000"/>
                  </a:schemeClr>
                </a:solidFill>
              </a:rPr>
              <a:t>Wedstrijd 3: HCE – Nuenen</a:t>
            </a:r>
          </a:p>
          <a:p>
            <a:pPr marL="342900" indent="-342900" algn="l">
              <a:buFont typeface="Arial" pitchFamily="34" charset="0"/>
              <a:buChar char="•"/>
            </a:pPr>
            <a:endParaRPr lang="nl-NL" sz="5100" dirty="0">
              <a:solidFill>
                <a:schemeClr val="bg1">
                  <a:lumMod val="95000"/>
                </a:schemeClr>
              </a:solidFill>
            </a:endParaRPr>
          </a:p>
          <a:p>
            <a:pPr marL="342900" indent="-342900" algn="l">
              <a:buFont typeface="Arial" pitchFamily="34" charset="0"/>
              <a:buChar char="•"/>
            </a:pPr>
            <a:r>
              <a:rPr lang="nl-NL" sz="5100" dirty="0">
                <a:solidFill>
                  <a:schemeClr val="bg1">
                    <a:lumMod val="95000"/>
                  </a:schemeClr>
                </a:solidFill>
              </a:rPr>
              <a:t>Je kunt “thuisspelen” bij een andere club!!!!!</a:t>
            </a:r>
          </a:p>
          <a:p>
            <a:pPr marL="342900" indent="-342900" algn="l">
              <a:buFont typeface="Arial" pitchFamily="34" charset="0"/>
              <a:buChar char="•"/>
            </a:pPr>
            <a:endParaRPr lang="nl-NL" dirty="0">
              <a:solidFill>
                <a:schemeClr val="bg1">
                  <a:lumMod val="95000"/>
                </a:schemeClr>
              </a:solidFill>
            </a:endParaRPr>
          </a:p>
          <a:p>
            <a:endParaRPr lang="en-US" dirty="0"/>
          </a:p>
        </p:txBody>
      </p:sp>
      <p:pic>
        <p:nvPicPr>
          <p:cNvPr id="5" name="Picture 2">
            <a:extLst>
              <a:ext uri="{FF2B5EF4-FFF2-40B4-BE49-F238E27FC236}">
                <a16:creationId xmlns:a16="http://schemas.microsoft.com/office/drawing/2014/main" id="{8F1B1A85-505E-485C-BE40-6ACC03D53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2" y="901380"/>
            <a:ext cx="2820539" cy="284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039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5E963-E705-4639-915C-E832E5D49149}"/>
              </a:ext>
            </a:extLst>
          </p:cNvPr>
          <p:cNvSpPr>
            <a:spLocks noGrp="1"/>
          </p:cNvSpPr>
          <p:nvPr>
            <p:ph type="title"/>
          </p:nvPr>
        </p:nvSpPr>
        <p:spPr/>
        <p:txBody>
          <a:bodyPr/>
          <a:lstStyle/>
          <a:p>
            <a:r>
              <a:rPr lang="nl-NL" sz="4400" dirty="0">
                <a:solidFill>
                  <a:schemeClr val="bg1">
                    <a:lumMod val="95000"/>
                  </a:schemeClr>
                </a:solidFill>
              </a:rPr>
              <a:t>De opzet van de wedstrijden</a:t>
            </a:r>
            <a:endParaRPr lang="en-US" dirty="0"/>
          </a:p>
        </p:txBody>
      </p:sp>
      <p:sp>
        <p:nvSpPr>
          <p:cNvPr id="3" name="Content Placeholder 2">
            <a:extLst>
              <a:ext uri="{FF2B5EF4-FFF2-40B4-BE49-F238E27FC236}">
                <a16:creationId xmlns:a16="http://schemas.microsoft.com/office/drawing/2014/main" id="{17C18B3C-B1D9-45E3-B932-B5060D76A580}"/>
              </a:ext>
            </a:extLst>
          </p:cNvPr>
          <p:cNvSpPr>
            <a:spLocks noGrp="1"/>
          </p:cNvSpPr>
          <p:nvPr>
            <p:ph idx="1"/>
          </p:nvPr>
        </p:nvSpPr>
        <p:spPr>
          <a:xfrm>
            <a:off x="3067050" y="1825625"/>
            <a:ext cx="8286750" cy="4351338"/>
          </a:xfrm>
        </p:spPr>
        <p:txBody>
          <a:bodyPr/>
          <a:lstStyle/>
          <a:p>
            <a:pPr marL="342900" indent="-342900" algn="l">
              <a:buFont typeface="Arial" pitchFamily="34" charset="0"/>
              <a:buChar char="•"/>
            </a:pPr>
            <a:r>
              <a:rPr lang="nl-NL" sz="2400" dirty="0">
                <a:solidFill>
                  <a:schemeClr val="bg1">
                    <a:lumMod val="95000"/>
                  </a:schemeClr>
                </a:solidFill>
              </a:rPr>
              <a:t>Per team zijn 2 wedstrijddagen thuiswedstrijden en is HCE verantwoordelijk voor de organisatie</a:t>
            </a:r>
          </a:p>
          <a:p>
            <a:pPr marL="342900" indent="-342900" algn="l">
              <a:buFont typeface="Arial" pitchFamily="34" charset="0"/>
              <a:buChar char="•"/>
            </a:pPr>
            <a:r>
              <a:rPr lang="nl-NL" sz="2400" dirty="0">
                <a:solidFill>
                  <a:schemeClr val="bg1">
                    <a:lumMod val="95000"/>
                  </a:schemeClr>
                </a:solidFill>
              </a:rPr>
              <a:t>Hiervoor zijn de zalen </a:t>
            </a:r>
            <a:r>
              <a:rPr lang="nl-NL" sz="2400" dirty="0" err="1">
                <a:solidFill>
                  <a:schemeClr val="bg1">
                    <a:lumMod val="95000"/>
                  </a:schemeClr>
                </a:solidFill>
              </a:rPr>
              <a:t>Achtse</a:t>
            </a:r>
            <a:r>
              <a:rPr lang="nl-NL" sz="2400" dirty="0">
                <a:solidFill>
                  <a:schemeClr val="bg1">
                    <a:lumMod val="95000"/>
                  </a:schemeClr>
                </a:solidFill>
              </a:rPr>
              <a:t> Barrier, Frits Philips en de Tennishal gehuurd </a:t>
            </a:r>
          </a:p>
          <a:p>
            <a:pPr marL="342900" indent="-342900" algn="l">
              <a:buFont typeface="Arial" pitchFamily="34" charset="0"/>
              <a:buChar char="•"/>
            </a:pPr>
            <a:r>
              <a:rPr lang="nl-NL" sz="2400" dirty="0">
                <a:solidFill>
                  <a:schemeClr val="bg1">
                    <a:lumMod val="95000"/>
                  </a:schemeClr>
                </a:solidFill>
              </a:rPr>
              <a:t>De gastclub regelt alle faciliteiten </a:t>
            </a:r>
          </a:p>
          <a:p>
            <a:pPr marL="342900" indent="-342900" algn="l">
              <a:buFont typeface="Arial" pitchFamily="34" charset="0"/>
              <a:buChar char="•"/>
            </a:pPr>
            <a:r>
              <a:rPr lang="nl-NL" sz="2400" dirty="0">
                <a:solidFill>
                  <a:schemeClr val="bg1">
                    <a:lumMod val="95000"/>
                  </a:schemeClr>
                </a:solidFill>
              </a:rPr>
              <a:t>De faciliteiten zijn wedstrijdtafel, scheidsrechters en zaalleiding</a:t>
            </a:r>
          </a:p>
          <a:p>
            <a:pPr marL="342900" indent="-342900" algn="l">
              <a:buFont typeface="Arial" pitchFamily="34" charset="0"/>
              <a:buChar char="•"/>
            </a:pPr>
            <a:r>
              <a:rPr lang="nl-NL" sz="2400" dirty="0">
                <a:solidFill>
                  <a:schemeClr val="bg1">
                    <a:lumMod val="95000"/>
                  </a:schemeClr>
                </a:solidFill>
              </a:rPr>
              <a:t>De zaalleiding zal minimaal uit 2 personen bestaan: </a:t>
            </a:r>
          </a:p>
          <a:p>
            <a:pPr marL="800100" lvl="1" indent="-342900" algn="l">
              <a:buFont typeface="Arial" pitchFamily="34" charset="0"/>
              <a:buChar char="•"/>
            </a:pPr>
            <a:r>
              <a:rPr lang="nl-NL" sz="2400" dirty="0">
                <a:solidFill>
                  <a:schemeClr val="bg1">
                    <a:lumMod val="95000"/>
                  </a:schemeClr>
                </a:solidFill>
              </a:rPr>
              <a:t>1 aan de wedstrijdtafel, </a:t>
            </a:r>
          </a:p>
          <a:p>
            <a:pPr marL="800100" lvl="1" indent="-342900" algn="l">
              <a:buFont typeface="Arial" pitchFamily="34" charset="0"/>
              <a:buChar char="•"/>
            </a:pPr>
            <a:r>
              <a:rPr lang="nl-NL" sz="2400" dirty="0">
                <a:solidFill>
                  <a:schemeClr val="bg1">
                    <a:lumMod val="95000"/>
                  </a:schemeClr>
                </a:solidFill>
              </a:rPr>
              <a:t>1 is de zaalwacht en ontvangt gastteams</a:t>
            </a:r>
            <a:endParaRPr lang="nl-NL" dirty="0">
              <a:solidFill>
                <a:schemeClr val="bg1">
                  <a:lumMod val="95000"/>
                </a:schemeClr>
              </a:solidFill>
            </a:endParaRPr>
          </a:p>
        </p:txBody>
      </p:sp>
      <p:pic>
        <p:nvPicPr>
          <p:cNvPr id="5" name="Picture 2">
            <a:extLst>
              <a:ext uri="{FF2B5EF4-FFF2-40B4-BE49-F238E27FC236}">
                <a16:creationId xmlns:a16="http://schemas.microsoft.com/office/drawing/2014/main" id="{24898CDE-9899-4949-B405-6C6D4138B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2" y="901380"/>
            <a:ext cx="2820539" cy="284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607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52A86-5371-439B-AACD-9CD77716E24D}"/>
              </a:ext>
            </a:extLst>
          </p:cNvPr>
          <p:cNvSpPr>
            <a:spLocks noGrp="1"/>
          </p:cNvSpPr>
          <p:nvPr>
            <p:ph type="title"/>
          </p:nvPr>
        </p:nvSpPr>
        <p:spPr/>
        <p:txBody>
          <a:bodyPr/>
          <a:lstStyle/>
          <a:p>
            <a:r>
              <a:rPr lang="nl-NL" dirty="0"/>
              <a:t>Wedstrijddagen</a:t>
            </a:r>
            <a:endParaRPr lang="en-US" dirty="0"/>
          </a:p>
        </p:txBody>
      </p:sp>
      <p:sp>
        <p:nvSpPr>
          <p:cNvPr id="3" name="Content Placeholder 2">
            <a:extLst>
              <a:ext uri="{FF2B5EF4-FFF2-40B4-BE49-F238E27FC236}">
                <a16:creationId xmlns:a16="http://schemas.microsoft.com/office/drawing/2014/main" id="{D390F925-DA5A-4064-831F-21B1CEB5A1CB}"/>
              </a:ext>
            </a:extLst>
          </p:cNvPr>
          <p:cNvSpPr>
            <a:spLocks noGrp="1"/>
          </p:cNvSpPr>
          <p:nvPr>
            <p:ph idx="1"/>
          </p:nvPr>
        </p:nvSpPr>
        <p:spPr>
          <a:xfrm>
            <a:off x="3771900" y="1825625"/>
            <a:ext cx="7581900" cy="4351338"/>
          </a:xfrm>
        </p:spPr>
        <p:txBody>
          <a:bodyPr/>
          <a:lstStyle/>
          <a:p>
            <a:r>
              <a:rPr lang="nl-NL" sz="2800" dirty="0"/>
              <a:t>December</a:t>
            </a:r>
            <a:br>
              <a:rPr lang="nl-NL" sz="2800" dirty="0"/>
            </a:br>
            <a:r>
              <a:rPr lang="nl-NL" sz="2800" dirty="0"/>
              <a:t>2, 3, 9, 10, 16, 17, 23, 24 </a:t>
            </a:r>
            <a:r>
              <a:rPr lang="nl-NL" sz="2400" dirty="0"/>
              <a:t>(tot 14.00u)</a:t>
            </a:r>
          </a:p>
          <a:p>
            <a:r>
              <a:rPr lang="nl-NL" sz="2800" dirty="0"/>
              <a:t>Januari</a:t>
            </a:r>
            <a:br>
              <a:rPr lang="nl-NL" sz="2800" dirty="0"/>
            </a:br>
            <a:r>
              <a:rPr lang="nl-NL" sz="2800" dirty="0"/>
              <a:t>6, 7, 13, 14, 20, 21, 27, 28</a:t>
            </a:r>
          </a:p>
          <a:p>
            <a:r>
              <a:rPr lang="nl-NL" sz="2800" dirty="0"/>
              <a:t>Februari</a:t>
            </a:r>
            <a:br>
              <a:rPr lang="nl-NL" sz="2800" dirty="0"/>
            </a:br>
            <a:r>
              <a:rPr lang="nl-NL" dirty="0"/>
              <a:t>3, 4, 17, 18 </a:t>
            </a:r>
            <a:r>
              <a:rPr lang="nl-NL" sz="2400" dirty="0"/>
              <a:t>(laatste weekend carnavalsvakantie)</a:t>
            </a:r>
            <a:endParaRPr lang="en-US" dirty="0"/>
          </a:p>
        </p:txBody>
      </p:sp>
      <p:pic>
        <p:nvPicPr>
          <p:cNvPr id="5" name="Picture 2">
            <a:extLst>
              <a:ext uri="{FF2B5EF4-FFF2-40B4-BE49-F238E27FC236}">
                <a16:creationId xmlns:a16="http://schemas.microsoft.com/office/drawing/2014/main" id="{0C2C5D83-FF64-4D9B-A678-B7178F319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2" y="901380"/>
            <a:ext cx="2820539" cy="284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361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2EC6-E743-452D-B1CB-26DAAD419B58}"/>
              </a:ext>
            </a:extLst>
          </p:cNvPr>
          <p:cNvSpPr>
            <a:spLocks noGrp="1"/>
          </p:cNvSpPr>
          <p:nvPr>
            <p:ph type="title"/>
          </p:nvPr>
        </p:nvSpPr>
        <p:spPr/>
        <p:txBody>
          <a:bodyPr/>
          <a:lstStyle/>
          <a:p>
            <a:r>
              <a:rPr lang="nl-NL" sz="4400" dirty="0">
                <a:solidFill>
                  <a:schemeClr val="bg1">
                    <a:lumMod val="95000"/>
                  </a:schemeClr>
                </a:solidFill>
              </a:rPr>
              <a:t>Communicatie bij calamiteiten en slecht weer</a:t>
            </a:r>
            <a:endParaRPr lang="en-US" dirty="0"/>
          </a:p>
        </p:txBody>
      </p:sp>
      <p:sp>
        <p:nvSpPr>
          <p:cNvPr id="3" name="Content Placeholder 2">
            <a:extLst>
              <a:ext uri="{FF2B5EF4-FFF2-40B4-BE49-F238E27FC236}">
                <a16:creationId xmlns:a16="http://schemas.microsoft.com/office/drawing/2014/main" id="{EC1D781C-428E-48BD-A908-9942C7E9A2C8}"/>
              </a:ext>
            </a:extLst>
          </p:cNvPr>
          <p:cNvSpPr>
            <a:spLocks noGrp="1"/>
          </p:cNvSpPr>
          <p:nvPr>
            <p:ph idx="1"/>
          </p:nvPr>
        </p:nvSpPr>
        <p:spPr>
          <a:xfrm>
            <a:off x="1914524" y="1825625"/>
            <a:ext cx="9439275" cy="4351338"/>
          </a:xfrm>
        </p:spPr>
        <p:txBody>
          <a:bodyPr>
            <a:normAutofit fontScale="85000" lnSpcReduction="10000"/>
          </a:bodyPr>
          <a:lstStyle/>
          <a:p>
            <a:pPr marL="0" indent="0" algn="ctr">
              <a:buNone/>
            </a:pPr>
            <a:r>
              <a:rPr lang="nl-NL" sz="2800" dirty="0">
                <a:solidFill>
                  <a:schemeClr val="bg1">
                    <a:lumMod val="95000"/>
                  </a:schemeClr>
                </a:solidFill>
              </a:rPr>
              <a:t>Bij calamiteiten zoals teams die niet komen, zalen die niet beschikbaar zijn zal er vanuit de zaalcommissie o.a. via LISA gecommuniceerd worden. Treft het jouw team neem dan contact op met je lijncoördinator. </a:t>
            </a:r>
          </a:p>
          <a:p>
            <a:pPr marL="0" indent="0" algn="ctr">
              <a:buNone/>
            </a:pPr>
            <a:endParaRPr lang="nl-NL" sz="2800" dirty="0">
              <a:solidFill>
                <a:schemeClr val="bg1">
                  <a:lumMod val="95000"/>
                </a:schemeClr>
              </a:solidFill>
            </a:endParaRPr>
          </a:p>
          <a:p>
            <a:pPr marL="0" indent="0" algn="ctr">
              <a:buNone/>
            </a:pPr>
            <a:r>
              <a:rPr lang="nl-NL" sz="2800" dirty="0">
                <a:solidFill>
                  <a:schemeClr val="bg1">
                    <a:lumMod val="95000"/>
                  </a:schemeClr>
                </a:solidFill>
              </a:rPr>
              <a:t>Afgelasting door slecht weer.</a:t>
            </a:r>
          </a:p>
          <a:p>
            <a:pPr marL="0" indent="0" algn="ctr">
              <a:buNone/>
            </a:pPr>
            <a:r>
              <a:rPr lang="nl-NL" sz="2800" dirty="0">
                <a:solidFill>
                  <a:schemeClr val="bg1">
                    <a:lumMod val="95000"/>
                  </a:schemeClr>
                </a:solidFill>
              </a:rPr>
              <a:t>Hierin volgen wij de regels van de KNHB en beoordelen wij ook zelf of het mogelijk is om een wedstrijd te spelen.</a:t>
            </a:r>
          </a:p>
          <a:p>
            <a:pPr marL="0" indent="0" algn="ctr">
              <a:buNone/>
            </a:pPr>
            <a:r>
              <a:rPr lang="nl-NL" sz="2800" dirty="0">
                <a:solidFill>
                  <a:schemeClr val="bg1">
                    <a:lumMod val="95000"/>
                  </a:schemeClr>
                </a:solidFill>
              </a:rPr>
              <a:t>Wordt een wedstrijd afgelast dan wordt dit ook via LISA gecommuniceerd</a:t>
            </a:r>
          </a:p>
          <a:p>
            <a:pPr marL="0" indent="0" algn="ctr">
              <a:buNone/>
            </a:pPr>
            <a:endParaRPr lang="nl-NL" sz="2800" dirty="0">
              <a:solidFill>
                <a:schemeClr val="bg1">
                  <a:lumMod val="95000"/>
                </a:schemeClr>
              </a:solidFill>
            </a:endParaRPr>
          </a:p>
          <a:p>
            <a:pPr marL="0" indent="0" algn="r">
              <a:buNone/>
            </a:pPr>
            <a:r>
              <a:rPr lang="nl-NL" sz="2800" dirty="0">
                <a:solidFill>
                  <a:schemeClr val="bg1">
                    <a:lumMod val="95000"/>
                  </a:schemeClr>
                </a:solidFill>
              </a:rPr>
              <a:t>Controleer daarom goed of je gegevens </a:t>
            </a:r>
          </a:p>
          <a:p>
            <a:pPr marL="0" indent="0" algn="r">
              <a:buNone/>
            </a:pPr>
            <a:r>
              <a:rPr lang="nl-NL" sz="2800" dirty="0">
                <a:solidFill>
                  <a:schemeClr val="bg1">
                    <a:lumMod val="95000"/>
                  </a:schemeClr>
                </a:solidFill>
              </a:rPr>
              <a:t>goed vermeld staan in LISA!!</a:t>
            </a:r>
            <a:endParaRPr lang="nl-NL" dirty="0">
              <a:solidFill>
                <a:schemeClr val="bg1">
                  <a:lumMod val="95000"/>
                </a:schemeClr>
              </a:solidFill>
            </a:endParaRPr>
          </a:p>
          <a:p>
            <a:pPr marL="0" indent="0">
              <a:buNone/>
            </a:pPr>
            <a:endParaRPr lang="en-US" dirty="0"/>
          </a:p>
        </p:txBody>
      </p:sp>
      <p:pic>
        <p:nvPicPr>
          <p:cNvPr id="5" name="Picture 4" descr="Close-up of a person using a mobile phone">
            <a:extLst>
              <a:ext uri="{FF2B5EF4-FFF2-40B4-BE49-F238E27FC236}">
                <a16:creationId xmlns:a16="http://schemas.microsoft.com/office/drawing/2014/main" id="{91A0F89A-05A7-4371-8229-2FF229607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221" y="4990056"/>
            <a:ext cx="2254779" cy="1502819"/>
          </a:xfrm>
          <a:prstGeom prst="rect">
            <a:avLst/>
          </a:prstGeom>
          <a:effectLst>
            <a:softEdge rad="317500"/>
          </a:effectLst>
        </p:spPr>
      </p:pic>
    </p:spTree>
    <p:extLst>
      <p:ext uri="{BB962C8B-B14F-4D97-AF65-F5344CB8AC3E}">
        <p14:creationId xmlns:p14="http://schemas.microsoft.com/office/powerpoint/2010/main" val="1231434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4C8987-E1DC-4ABE-9107-2ECFE5EDFF6D}"/>
              </a:ext>
            </a:extLst>
          </p:cNvPr>
          <p:cNvSpPr/>
          <p:nvPr/>
        </p:nvSpPr>
        <p:spPr>
          <a:xfrm>
            <a:off x="1447800" y="1122363"/>
            <a:ext cx="9255516" cy="4059237"/>
          </a:xfrm>
          <a:prstGeom prst="rect">
            <a:avLst/>
          </a:prstGeom>
          <a:blipFill dpi="0" rotWithShape="1">
            <a:blip r:embed="rId2">
              <a:alphaModFix amt="1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0C046BA-1B9E-49D5-B861-9F212DF8CE24}"/>
              </a:ext>
            </a:extLst>
          </p:cNvPr>
          <p:cNvSpPr>
            <a:spLocks noGrp="1"/>
          </p:cNvSpPr>
          <p:nvPr>
            <p:ph type="ctrTitle"/>
          </p:nvPr>
        </p:nvSpPr>
        <p:spPr/>
        <p:txBody>
          <a:bodyPr/>
          <a:lstStyle/>
          <a:p>
            <a:pPr algn="ctr"/>
            <a:r>
              <a:rPr lang="en-US" dirty="0"/>
              <a:t>Welkom</a:t>
            </a:r>
          </a:p>
        </p:txBody>
      </p:sp>
    </p:spTree>
    <p:extLst>
      <p:ext uri="{BB962C8B-B14F-4D97-AF65-F5344CB8AC3E}">
        <p14:creationId xmlns:p14="http://schemas.microsoft.com/office/powerpoint/2010/main" val="2528200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00466-5846-4D09-AAF0-FC2519D73AED}"/>
              </a:ext>
            </a:extLst>
          </p:cNvPr>
          <p:cNvSpPr>
            <a:spLocks noGrp="1"/>
          </p:cNvSpPr>
          <p:nvPr>
            <p:ph type="title"/>
          </p:nvPr>
        </p:nvSpPr>
        <p:spPr/>
        <p:txBody>
          <a:bodyPr/>
          <a:lstStyle/>
          <a:p>
            <a:r>
              <a:rPr lang="nl-NL" sz="4400" dirty="0">
                <a:solidFill>
                  <a:schemeClr val="bg1">
                    <a:lumMod val="95000"/>
                  </a:schemeClr>
                </a:solidFill>
              </a:rPr>
              <a:t>Wat betekent dit voor de manager ter voorbereiding </a:t>
            </a:r>
            <a:r>
              <a:rPr lang="nl-NL" b="1" dirty="0">
                <a:solidFill>
                  <a:schemeClr val="bg1">
                    <a:lumMod val="95000"/>
                  </a:schemeClr>
                </a:solidFill>
              </a:rPr>
              <a:t>van de </a:t>
            </a:r>
            <a:r>
              <a:rPr lang="nl-NL" sz="4400" b="1" dirty="0">
                <a:solidFill>
                  <a:schemeClr val="bg1">
                    <a:lumMod val="95000"/>
                  </a:schemeClr>
                </a:solidFill>
              </a:rPr>
              <a:t>wedstrijden</a:t>
            </a:r>
            <a:r>
              <a:rPr lang="nl-NL" sz="4400" dirty="0">
                <a:solidFill>
                  <a:schemeClr val="bg1">
                    <a:lumMod val="95000"/>
                  </a:schemeClr>
                </a:solidFill>
              </a:rPr>
              <a:t>?</a:t>
            </a:r>
            <a:endParaRPr lang="en-US" dirty="0"/>
          </a:p>
        </p:txBody>
      </p:sp>
      <p:sp>
        <p:nvSpPr>
          <p:cNvPr id="3" name="Content Placeholder 2">
            <a:extLst>
              <a:ext uri="{FF2B5EF4-FFF2-40B4-BE49-F238E27FC236}">
                <a16:creationId xmlns:a16="http://schemas.microsoft.com/office/drawing/2014/main" id="{41EE7A50-914E-4271-B620-C5B9563D02E8}"/>
              </a:ext>
            </a:extLst>
          </p:cNvPr>
          <p:cNvSpPr>
            <a:spLocks noGrp="1"/>
          </p:cNvSpPr>
          <p:nvPr>
            <p:ph idx="1"/>
          </p:nvPr>
        </p:nvSpPr>
        <p:spPr>
          <a:xfrm>
            <a:off x="3971925" y="2495549"/>
            <a:ext cx="7381874" cy="3681413"/>
          </a:xfrm>
        </p:spPr>
        <p:txBody>
          <a:bodyPr/>
          <a:lstStyle/>
          <a:p>
            <a:pPr marL="342900" indent="-342900" algn="l">
              <a:buFont typeface="Arial" pitchFamily="34" charset="0"/>
              <a:buChar char="•"/>
            </a:pPr>
            <a:r>
              <a:rPr lang="nl-NL" sz="2800" dirty="0">
                <a:solidFill>
                  <a:schemeClr val="bg1">
                    <a:lumMod val="95000"/>
                  </a:schemeClr>
                </a:solidFill>
              </a:rPr>
              <a:t>Elk team levert zelf 1 scheidrechter voor het complete blok van 3 wedstrijden</a:t>
            </a:r>
          </a:p>
          <a:p>
            <a:pPr marL="342900" indent="-342900" algn="l">
              <a:buFont typeface="Arial" pitchFamily="34" charset="0"/>
              <a:buChar char="•"/>
            </a:pPr>
            <a:r>
              <a:rPr lang="nl-NL" dirty="0">
                <a:solidFill>
                  <a:schemeClr val="bg1">
                    <a:lumMod val="95000"/>
                  </a:schemeClr>
                </a:solidFill>
              </a:rPr>
              <a:t>D</a:t>
            </a:r>
            <a:r>
              <a:rPr lang="nl-NL" sz="2800" dirty="0">
                <a:solidFill>
                  <a:schemeClr val="bg1">
                    <a:lumMod val="95000"/>
                  </a:schemeClr>
                </a:solidFill>
              </a:rPr>
              <a:t>e 2</a:t>
            </a:r>
            <a:r>
              <a:rPr lang="nl-NL" sz="2800" baseline="30000" dirty="0">
                <a:solidFill>
                  <a:schemeClr val="bg1">
                    <a:lumMod val="95000"/>
                  </a:schemeClr>
                </a:solidFill>
              </a:rPr>
              <a:t>de</a:t>
            </a:r>
            <a:r>
              <a:rPr lang="nl-NL" sz="2800" dirty="0">
                <a:solidFill>
                  <a:schemeClr val="bg1">
                    <a:lumMod val="95000"/>
                  </a:schemeClr>
                </a:solidFill>
              </a:rPr>
              <a:t> scheidrechter via de club maar mag je zelf ook leveren. </a:t>
            </a:r>
          </a:p>
          <a:p>
            <a:pPr marL="342900" indent="-342900" algn="l">
              <a:buFont typeface="Arial" pitchFamily="34" charset="0"/>
              <a:buChar char="•"/>
            </a:pPr>
            <a:r>
              <a:rPr lang="nl-NL" sz="2800" dirty="0">
                <a:solidFill>
                  <a:schemeClr val="bg1">
                    <a:lumMod val="95000"/>
                  </a:schemeClr>
                </a:solidFill>
              </a:rPr>
              <a:t>Alle scheidsrechters tijdig doorgeven aan </a:t>
            </a:r>
            <a:r>
              <a:rPr lang="nl-NL" sz="2800" dirty="0">
                <a:solidFill>
                  <a:schemeClr val="accent1">
                    <a:lumMod val="60000"/>
                    <a:lumOff val="40000"/>
                  </a:schemeClr>
                </a:solidFill>
                <a:hlinkClick r:id="rId2">
                  <a:extLst>
                    <a:ext uri="{A12FA001-AC4F-418D-AE19-62706E023703}">
                      <ahyp:hlinkClr xmlns:ahyp="http://schemas.microsoft.com/office/drawing/2018/hyperlinkcolor" val="tx"/>
                    </a:ext>
                  </a:extLst>
                </a:hlinkClick>
              </a:rPr>
              <a:t>scheidsrechters@hceindhoven.nl</a:t>
            </a:r>
            <a:endParaRPr lang="nl-NL" sz="2800" dirty="0">
              <a:solidFill>
                <a:schemeClr val="accent1">
                  <a:lumMod val="60000"/>
                  <a:lumOff val="40000"/>
                </a:schemeClr>
              </a:solidFill>
            </a:endParaRPr>
          </a:p>
          <a:p>
            <a:endParaRPr lang="en-US" dirty="0"/>
          </a:p>
        </p:txBody>
      </p:sp>
      <p:pic>
        <p:nvPicPr>
          <p:cNvPr id="5" name="Picture 4" descr="A whistle hanging on a wall">
            <a:extLst>
              <a:ext uri="{FF2B5EF4-FFF2-40B4-BE49-F238E27FC236}">
                <a16:creationId xmlns:a16="http://schemas.microsoft.com/office/drawing/2014/main" id="{0AD84EEA-DC8B-43B7-A0C7-E7730BFE0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08" y="1828800"/>
            <a:ext cx="2989198" cy="1992312"/>
          </a:xfrm>
          <a:prstGeom prst="rect">
            <a:avLst/>
          </a:prstGeom>
          <a:effectLst>
            <a:softEdge rad="635000"/>
          </a:effectLst>
        </p:spPr>
      </p:pic>
    </p:spTree>
    <p:extLst>
      <p:ext uri="{BB962C8B-B14F-4D97-AF65-F5344CB8AC3E}">
        <p14:creationId xmlns:p14="http://schemas.microsoft.com/office/powerpoint/2010/main" val="442942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A96A7F-B530-4154-91D3-64AAE6509BD5}"/>
              </a:ext>
            </a:extLst>
          </p:cNvPr>
          <p:cNvSpPr>
            <a:spLocks noGrp="1"/>
          </p:cNvSpPr>
          <p:nvPr>
            <p:ph idx="1"/>
          </p:nvPr>
        </p:nvSpPr>
        <p:spPr>
          <a:xfrm>
            <a:off x="2673531" y="1337945"/>
            <a:ext cx="8575766" cy="4351338"/>
          </a:xfrm>
        </p:spPr>
        <p:txBody>
          <a:bodyPr>
            <a:normAutofit/>
          </a:bodyPr>
          <a:lstStyle/>
          <a:p>
            <a:pPr marL="0" indent="0" algn="l">
              <a:buNone/>
            </a:pPr>
            <a:r>
              <a:rPr lang="nl-NL" sz="2800" dirty="0">
                <a:solidFill>
                  <a:schemeClr val="bg1">
                    <a:lumMod val="95000"/>
                  </a:schemeClr>
                </a:solidFill>
              </a:rPr>
              <a:t>De scheidsrechters </a:t>
            </a:r>
            <a:r>
              <a:rPr lang="nl-NL" sz="2800" u="sng" dirty="0">
                <a:solidFill>
                  <a:schemeClr val="bg1">
                    <a:lumMod val="95000"/>
                  </a:schemeClr>
                </a:solidFill>
              </a:rPr>
              <a:t>moeten</a:t>
            </a:r>
            <a:r>
              <a:rPr lang="nl-NL" sz="2800" dirty="0">
                <a:solidFill>
                  <a:schemeClr val="bg1">
                    <a:lumMod val="95000"/>
                  </a:schemeClr>
                </a:solidFill>
              </a:rPr>
              <a:t> een </a:t>
            </a:r>
            <a:r>
              <a:rPr lang="nl-NL" sz="2800" dirty="0" err="1">
                <a:solidFill>
                  <a:schemeClr val="bg1">
                    <a:lumMod val="95000"/>
                  </a:schemeClr>
                </a:solidFill>
              </a:rPr>
              <a:t>scheidsrechterskaart</a:t>
            </a:r>
            <a:r>
              <a:rPr lang="nl-NL" sz="2800" dirty="0">
                <a:solidFill>
                  <a:schemeClr val="bg1">
                    <a:lumMod val="95000"/>
                  </a:schemeClr>
                </a:solidFill>
              </a:rPr>
              <a:t> hebben. Er is een mogelijkheid om je in te schrijven voor een online scheidsrechtercursus. Aanmelden door een mail te sturen naar: scheidsrechters@hceindhoven.nl</a:t>
            </a:r>
          </a:p>
          <a:p>
            <a:pPr marL="0" indent="0" algn="l">
              <a:buNone/>
            </a:pPr>
            <a:endParaRPr lang="nl-NL" sz="2800" dirty="0">
              <a:solidFill>
                <a:schemeClr val="bg1">
                  <a:lumMod val="95000"/>
                </a:schemeClr>
              </a:solidFill>
              <a:highlight>
                <a:srgbClr val="FFFF00"/>
              </a:highlight>
            </a:endParaRPr>
          </a:p>
          <a:p>
            <a:pPr marL="0" indent="0" algn="l">
              <a:buNone/>
            </a:pPr>
            <a:endParaRPr lang="nl-NL" sz="2800" dirty="0">
              <a:solidFill>
                <a:schemeClr val="bg1">
                  <a:lumMod val="95000"/>
                </a:schemeClr>
              </a:solidFill>
            </a:endParaRPr>
          </a:p>
          <a:p>
            <a:pPr marL="0" indent="0">
              <a:buNone/>
            </a:pPr>
            <a:endParaRPr lang="en-US" dirty="0"/>
          </a:p>
        </p:txBody>
      </p:sp>
      <p:pic>
        <p:nvPicPr>
          <p:cNvPr id="4" name="Picture 3" descr="A whistle hanging on a wall">
            <a:extLst>
              <a:ext uri="{FF2B5EF4-FFF2-40B4-BE49-F238E27FC236}">
                <a16:creationId xmlns:a16="http://schemas.microsoft.com/office/drawing/2014/main" id="{9719FF1C-198D-48F3-8A0A-207ABBF9B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49" y="546100"/>
            <a:ext cx="2989198" cy="1992312"/>
          </a:xfrm>
          <a:prstGeom prst="rect">
            <a:avLst/>
          </a:prstGeom>
          <a:effectLst>
            <a:softEdge rad="635000"/>
          </a:effectLst>
        </p:spPr>
      </p:pic>
    </p:spTree>
    <p:extLst>
      <p:ext uri="{BB962C8B-B14F-4D97-AF65-F5344CB8AC3E}">
        <p14:creationId xmlns:p14="http://schemas.microsoft.com/office/powerpoint/2010/main" val="2194127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D8420-9068-4EA3-8D4A-31EC033BCA54}"/>
              </a:ext>
            </a:extLst>
          </p:cNvPr>
          <p:cNvSpPr>
            <a:spLocks noGrp="1"/>
          </p:cNvSpPr>
          <p:nvPr>
            <p:ph type="title"/>
          </p:nvPr>
        </p:nvSpPr>
        <p:spPr/>
        <p:txBody>
          <a:bodyPr/>
          <a:lstStyle/>
          <a:p>
            <a:r>
              <a:rPr lang="nl-NL" sz="4400" dirty="0"/>
              <a:t>Wie mag fluiten</a:t>
            </a:r>
            <a:endParaRPr lang="en-US" dirty="0"/>
          </a:p>
        </p:txBody>
      </p:sp>
      <p:sp>
        <p:nvSpPr>
          <p:cNvPr id="3" name="Content Placeholder 2">
            <a:extLst>
              <a:ext uri="{FF2B5EF4-FFF2-40B4-BE49-F238E27FC236}">
                <a16:creationId xmlns:a16="http://schemas.microsoft.com/office/drawing/2014/main" id="{CBE9BFE1-C8A9-4BE9-93D0-1E4E9A4A1B0B}"/>
              </a:ext>
            </a:extLst>
          </p:cNvPr>
          <p:cNvSpPr>
            <a:spLocks noGrp="1"/>
          </p:cNvSpPr>
          <p:nvPr>
            <p:ph idx="1"/>
          </p:nvPr>
        </p:nvSpPr>
        <p:spPr>
          <a:xfrm>
            <a:off x="3278776" y="2180681"/>
            <a:ext cx="8608423" cy="3595688"/>
          </a:xfrm>
        </p:spPr>
        <p:txBody>
          <a:bodyPr>
            <a:normAutofit/>
          </a:bodyPr>
          <a:lstStyle/>
          <a:p>
            <a:r>
              <a:rPr lang="nl-NL" sz="2800" dirty="0"/>
              <a:t>Senioren mogen fluiten bij Senioren en alle jeugd</a:t>
            </a:r>
          </a:p>
          <a:p>
            <a:r>
              <a:rPr lang="nl-NL" dirty="0"/>
              <a:t>Ouders mogen fluiten bij Senioren en alle jeugd</a:t>
            </a:r>
            <a:endParaRPr lang="nl-NL" sz="2800" dirty="0"/>
          </a:p>
          <a:p>
            <a:r>
              <a:rPr lang="nl-NL" sz="2800" dirty="0"/>
              <a:t>O18 mag fluiten bij O16-2 en lager</a:t>
            </a:r>
          </a:p>
          <a:p>
            <a:r>
              <a:rPr lang="nl-NL" dirty="0"/>
              <a:t>O16 mag fluiten bij O14-2 en lager</a:t>
            </a:r>
          </a:p>
          <a:p>
            <a:endParaRPr lang="nl-NL" dirty="0"/>
          </a:p>
          <a:p>
            <a:pPr marL="0" indent="0">
              <a:buNone/>
            </a:pPr>
            <a:r>
              <a:rPr lang="nl-NL" dirty="0"/>
              <a:t>De scheidrechters-commissie heeft het recht om scheidrechters niet in te delen als het niet verantwoord is</a:t>
            </a:r>
            <a:endParaRPr lang="en-US" dirty="0"/>
          </a:p>
        </p:txBody>
      </p:sp>
      <p:pic>
        <p:nvPicPr>
          <p:cNvPr id="5" name="Picture 4" descr="A whistle hanging on a wall">
            <a:extLst>
              <a:ext uri="{FF2B5EF4-FFF2-40B4-BE49-F238E27FC236}">
                <a16:creationId xmlns:a16="http://schemas.microsoft.com/office/drawing/2014/main" id="{267AB8E7-21C7-48A8-83CE-F5D6EC352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01" y="365125"/>
            <a:ext cx="3325037" cy="2216150"/>
          </a:xfrm>
          <a:prstGeom prst="rect">
            <a:avLst/>
          </a:prstGeom>
          <a:effectLst>
            <a:softEdge rad="635000"/>
          </a:effectLst>
        </p:spPr>
      </p:pic>
    </p:spTree>
    <p:extLst>
      <p:ext uri="{BB962C8B-B14F-4D97-AF65-F5344CB8AC3E}">
        <p14:creationId xmlns:p14="http://schemas.microsoft.com/office/powerpoint/2010/main" val="405517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50CA-2658-4B65-8E6C-C411657C65E8}"/>
              </a:ext>
            </a:extLst>
          </p:cNvPr>
          <p:cNvSpPr>
            <a:spLocks noGrp="1"/>
          </p:cNvSpPr>
          <p:nvPr>
            <p:ph type="title"/>
          </p:nvPr>
        </p:nvSpPr>
        <p:spPr/>
        <p:txBody>
          <a:bodyPr/>
          <a:lstStyle/>
          <a:p>
            <a:r>
              <a:rPr lang="nl-NL" sz="4400" dirty="0">
                <a:solidFill>
                  <a:schemeClr val="bg1">
                    <a:lumMod val="95000"/>
                  </a:schemeClr>
                </a:solidFill>
              </a:rPr>
              <a:t>Wat betekent dit voor de manager </a:t>
            </a:r>
            <a:r>
              <a:rPr lang="nl-NL" dirty="0">
                <a:solidFill>
                  <a:schemeClr val="bg1">
                    <a:lumMod val="95000"/>
                  </a:schemeClr>
                </a:solidFill>
              </a:rPr>
              <a:t>ter</a:t>
            </a:r>
            <a:r>
              <a:rPr lang="nl-NL" sz="4400" dirty="0">
                <a:solidFill>
                  <a:schemeClr val="bg1">
                    <a:lumMod val="95000"/>
                  </a:schemeClr>
                </a:solidFill>
              </a:rPr>
              <a:t> voorbereiding van de wedstrijden?</a:t>
            </a:r>
            <a:endParaRPr lang="en-US" dirty="0"/>
          </a:p>
        </p:txBody>
      </p:sp>
      <p:sp>
        <p:nvSpPr>
          <p:cNvPr id="3" name="Content Placeholder 2">
            <a:extLst>
              <a:ext uri="{FF2B5EF4-FFF2-40B4-BE49-F238E27FC236}">
                <a16:creationId xmlns:a16="http://schemas.microsoft.com/office/drawing/2014/main" id="{1AAFBD98-98CA-4AFD-8B67-16E3171A3E86}"/>
              </a:ext>
            </a:extLst>
          </p:cNvPr>
          <p:cNvSpPr>
            <a:spLocks noGrp="1"/>
          </p:cNvSpPr>
          <p:nvPr>
            <p:ph idx="1"/>
          </p:nvPr>
        </p:nvSpPr>
        <p:spPr>
          <a:xfrm>
            <a:off x="3133724" y="2409825"/>
            <a:ext cx="8220075" cy="3767138"/>
          </a:xfrm>
        </p:spPr>
        <p:txBody>
          <a:bodyPr>
            <a:normAutofit/>
          </a:bodyPr>
          <a:lstStyle/>
          <a:p>
            <a:pPr marL="342900" indent="-342900" algn="l">
              <a:buFont typeface="Arial" pitchFamily="34" charset="0"/>
              <a:buChar char="•"/>
            </a:pPr>
            <a:r>
              <a:rPr lang="nl-NL" sz="2800" dirty="0">
                <a:solidFill>
                  <a:schemeClr val="bg1">
                    <a:lumMod val="95000"/>
                  </a:schemeClr>
                </a:solidFill>
              </a:rPr>
              <a:t>Teammanager zorgt dat de spelers goed vermeld staan op de speellijst. De scheidrechters vullen de uitslag in het DWF.</a:t>
            </a:r>
          </a:p>
          <a:p>
            <a:pPr marL="342900" indent="-342900" algn="l">
              <a:buFont typeface="Arial" pitchFamily="34" charset="0"/>
              <a:buChar char="•"/>
            </a:pPr>
            <a:r>
              <a:rPr lang="nl-NL" sz="2800" dirty="0">
                <a:solidFill>
                  <a:schemeClr val="bg1">
                    <a:lumMod val="95000"/>
                  </a:schemeClr>
                </a:solidFill>
              </a:rPr>
              <a:t>Niet tijdig afmelden betekent een hoge boete voor het team.</a:t>
            </a:r>
          </a:p>
          <a:p>
            <a:pPr marL="342900" indent="-342900" algn="l">
              <a:buFont typeface="Arial" pitchFamily="34" charset="0"/>
              <a:buChar char="•"/>
            </a:pPr>
            <a:r>
              <a:rPr lang="nl-NL" sz="2800" dirty="0">
                <a:solidFill>
                  <a:schemeClr val="bg1">
                    <a:lumMod val="95000"/>
                  </a:schemeClr>
                </a:solidFill>
              </a:rPr>
              <a:t>Het wedstrijdschema is te vinden op de website. </a:t>
            </a:r>
          </a:p>
        </p:txBody>
      </p:sp>
      <p:pic>
        <p:nvPicPr>
          <p:cNvPr id="5" name="Picture 2">
            <a:extLst>
              <a:ext uri="{FF2B5EF4-FFF2-40B4-BE49-F238E27FC236}">
                <a16:creationId xmlns:a16="http://schemas.microsoft.com/office/drawing/2014/main" id="{D58DFCE7-ECDA-4971-9455-B9CECB84C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5" y="1835235"/>
            <a:ext cx="2820539" cy="284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607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D2C6-6625-4A29-92D4-B8D52BCCA0C2}"/>
              </a:ext>
            </a:extLst>
          </p:cNvPr>
          <p:cNvSpPr>
            <a:spLocks noGrp="1"/>
          </p:cNvSpPr>
          <p:nvPr>
            <p:ph type="title"/>
          </p:nvPr>
        </p:nvSpPr>
        <p:spPr/>
        <p:txBody>
          <a:bodyPr/>
          <a:lstStyle/>
          <a:p>
            <a:r>
              <a:rPr lang="nl-NL" sz="4400" dirty="0">
                <a:solidFill>
                  <a:schemeClr val="bg1">
                    <a:lumMod val="95000"/>
                  </a:schemeClr>
                </a:solidFill>
              </a:rPr>
              <a:t>Wat betekent dit voor de manager ter  voorbereiding van de wedstrijden?</a:t>
            </a:r>
            <a:endParaRPr lang="en-US" dirty="0"/>
          </a:p>
        </p:txBody>
      </p:sp>
      <p:sp>
        <p:nvSpPr>
          <p:cNvPr id="3" name="Content Placeholder 2">
            <a:extLst>
              <a:ext uri="{FF2B5EF4-FFF2-40B4-BE49-F238E27FC236}">
                <a16:creationId xmlns:a16="http://schemas.microsoft.com/office/drawing/2014/main" id="{975F5544-B1CD-45CB-BCAB-C161E98AE990}"/>
              </a:ext>
            </a:extLst>
          </p:cNvPr>
          <p:cNvSpPr>
            <a:spLocks noGrp="1"/>
          </p:cNvSpPr>
          <p:nvPr>
            <p:ph idx="1"/>
          </p:nvPr>
        </p:nvSpPr>
        <p:spPr>
          <a:xfrm>
            <a:off x="3171824" y="2514599"/>
            <a:ext cx="8181975" cy="3662363"/>
          </a:xfrm>
        </p:spPr>
        <p:txBody>
          <a:bodyPr/>
          <a:lstStyle/>
          <a:p>
            <a:pPr marL="0" indent="0" algn="l">
              <a:buNone/>
            </a:pPr>
            <a:r>
              <a:rPr lang="nl-NL" sz="2800" dirty="0">
                <a:solidFill>
                  <a:schemeClr val="bg1">
                    <a:lumMod val="95000"/>
                  </a:schemeClr>
                </a:solidFill>
              </a:rPr>
              <a:t>Op de website HCE-zaalhockey is alle informatie over de zaalcompetitie te vinden. </a:t>
            </a:r>
          </a:p>
        </p:txBody>
      </p:sp>
      <p:pic>
        <p:nvPicPr>
          <p:cNvPr id="5" name="Picture 4">
            <a:extLst>
              <a:ext uri="{FF2B5EF4-FFF2-40B4-BE49-F238E27FC236}">
                <a16:creationId xmlns:a16="http://schemas.microsoft.com/office/drawing/2014/main" id="{32700978-8A2A-49F4-8F5A-D3C82B9913B2}"/>
              </a:ext>
            </a:extLst>
          </p:cNvPr>
          <p:cNvPicPr>
            <a:picLocks noChangeAspect="1"/>
          </p:cNvPicPr>
          <p:nvPr/>
        </p:nvPicPr>
        <p:blipFill>
          <a:blip r:embed="rId2"/>
          <a:stretch>
            <a:fillRect/>
          </a:stretch>
        </p:blipFill>
        <p:spPr>
          <a:xfrm>
            <a:off x="3481906" y="4653069"/>
            <a:ext cx="8295238" cy="1704762"/>
          </a:xfrm>
          <a:prstGeom prst="rect">
            <a:avLst/>
          </a:prstGeom>
        </p:spPr>
      </p:pic>
    </p:spTree>
    <p:extLst>
      <p:ext uri="{BB962C8B-B14F-4D97-AF65-F5344CB8AC3E}">
        <p14:creationId xmlns:p14="http://schemas.microsoft.com/office/powerpoint/2010/main" val="3096293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7F69-B551-4B00-BCDA-951A02426F2C}"/>
              </a:ext>
            </a:extLst>
          </p:cNvPr>
          <p:cNvSpPr>
            <a:spLocks noGrp="1"/>
          </p:cNvSpPr>
          <p:nvPr>
            <p:ph type="title"/>
          </p:nvPr>
        </p:nvSpPr>
        <p:spPr/>
        <p:txBody>
          <a:bodyPr/>
          <a:lstStyle/>
          <a:p>
            <a:r>
              <a:rPr lang="nl-NL" sz="4400" dirty="0">
                <a:solidFill>
                  <a:schemeClr val="bg1">
                    <a:lumMod val="95000"/>
                  </a:schemeClr>
                </a:solidFill>
              </a:rPr>
              <a:t>Voor vragen? </a:t>
            </a:r>
            <a:endParaRPr lang="en-US" dirty="0"/>
          </a:p>
        </p:txBody>
      </p:sp>
      <p:sp>
        <p:nvSpPr>
          <p:cNvPr id="3" name="Content Placeholder 2">
            <a:extLst>
              <a:ext uri="{FF2B5EF4-FFF2-40B4-BE49-F238E27FC236}">
                <a16:creationId xmlns:a16="http://schemas.microsoft.com/office/drawing/2014/main" id="{0810E979-C543-4C74-B257-A1A0E8CDC8B3}"/>
              </a:ext>
            </a:extLst>
          </p:cNvPr>
          <p:cNvSpPr>
            <a:spLocks noGrp="1"/>
          </p:cNvSpPr>
          <p:nvPr>
            <p:ph idx="1"/>
          </p:nvPr>
        </p:nvSpPr>
        <p:spPr>
          <a:xfrm>
            <a:off x="3124200" y="2781299"/>
            <a:ext cx="8229600" cy="3395663"/>
          </a:xfrm>
        </p:spPr>
        <p:txBody>
          <a:bodyPr/>
          <a:lstStyle/>
          <a:p>
            <a:pPr marL="0" indent="0">
              <a:buNone/>
            </a:pPr>
            <a:r>
              <a:rPr lang="nl-NL" sz="2800" dirty="0">
                <a:solidFill>
                  <a:schemeClr val="bg1">
                    <a:lumMod val="95000"/>
                  </a:schemeClr>
                </a:solidFill>
              </a:rPr>
              <a:t>Stel je vragen bij je eigen lijncoördinator van de veldteams, zij kunnen direct met de zaalcommissie communiceren of stuur een mailtje naar </a:t>
            </a:r>
            <a:r>
              <a:rPr lang="nl-NL" sz="2800" dirty="0">
                <a:solidFill>
                  <a:srgbClr val="002060"/>
                </a:solidFill>
                <a:hlinkClick r:id="rId2">
                  <a:extLst>
                    <a:ext uri="{A12FA001-AC4F-418D-AE19-62706E023703}">
                      <ahyp:hlinkClr xmlns:ahyp="http://schemas.microsoft.com/office/drawing/2018/hyperlinkcolor" val="tx"/>
                    </a:ext>
                  </a:extLst>
                </a:hlinkClick>
              </a:rPr>
              <a:t>zaalhockey@hceindhoven.nl</a:t>
            </a:r>
            <a:r>
              <a:rPr lang="nl-NL" sz="2800" dirty="0">
                <a:solidFill>
                  <a:srgbClr val="002060"/>
                </a:solidFill>
              </a:rPr>
              <a:t> </a:t>
            </a:r>
          </a:p>
          <a:p>
            <a:pPr marL="0" indent="0">
              <a:buNone/>
            </a:pPr>
            <a:endParaRPr lang="en-US" dirty="0"/>
          </a:p>
        </p:txBody>
      </p:sp>
      <p:pic>
        <p:nvPicPr>
          <p:cNvPr id="5" name="Picture 4" descr="Several hands raised and ready to answer a question">
            <a:extLst>
              <a:ext uri="{FF2B5EF4-FFF2-40B4-BE49-F238E27FC236}">
                <a16:creationId xmlns:a16="http://schemas.microsoft.com/office/drawing/2014/main" id="{5D619F46-0BD3-4E50-8938-81D421B98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991" y="4095446"/>
            <a:ext cx="3297677" cy="2201135"/>
          </a:xfrm>
          <a:prstGeom prst="rect">
            <a:avLst/>
          </a:prstGeom>
          <a:effectLst>
            <a:softEdge rad="635000"/>
          </a:effectLst>
        </p:spPr>
      </p:pic>
    </p:spTree>
    <p:extLst>
      <p:ext uri="{BB962C8B-B14F-4D97-AF65-F5344CB8AC3E}">
        <p14:creationId xmlns:p14="http://schemas.microsoft.com/office/powerpoint/2010/main" val="4090736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40BEE-8B29-4E64-9B3D-21945144DDD3}"/>
              </a:ext>
            </a:extLst>
          </p:cNvPr>
          <p:cNvSpPr>
            <a:spLocks noGrp="1"/>
          </p:cNvSpPr>
          <p:nvPr>
            <p:ph type="title"/>
          </p:nvPr>
        </p:nvSpPr>
        <p:spPr/>
        <p:txBody>
          <a:bodyPr/>
          <a:lstStyle/>
          <a:p>
            <a:r>
              <a:rPr lang="nl-NL" sz="4400" dirty="0">
                <a:solidFill>
                  <a:schemeClr val="bg1">
                    <a:lumMod val="95000"/>
                  </a:schemeClr>
                </a:solidFill>
              </a:rPr>
              <a:t>Belangrijke punten</a:t>
            </a:r>
            <a:endParaRPr lang="en-US" dirty="0"/>
          </a:p>
        </p:txBody>
      </p:sp>
      <p:sp>
        <p:nvSpPr>
          <p:cNvPr id="3" name="Content Placeholder 2">
            <a:extLst>
              <a:ext uri="{FF2B5EF4-FFF2-40B4-BE49-F238E27FC236}">
                <a16:creationId xmlns:a16="http://schemas.microsoft.com/office/drawing/2014/main" id="{B11F9124-9987-49B7-9A45-7498FD013130}"/>
              </a:ext>
            </a:extLst>
          </p:cNvPr>
          <p:cNvSpPr>
            <a:spLocks noGrp="1"/>
          </p:cNvSpPr>
          <p:nvPr>
            <p:ph idx="1"/>
          </p:nvPr>
        </p:nvSpPr>
        <p:spPr>
          <a:xfrm>
            <a:off x="3028950" y="1825625"/>
            <a:ext cx="8324850" cy="4351338"/>
          </a:xfrm>
        </p:spPr>
        <p:txBody>
          <a:bodyPr/>
          <a:lstStyle/>
          <a:p>
            <a:pPr marL="342900" indent="-342900" algn="l">
              <a:buFont typeface="Arial" pitchFamily="34" charset="0"/>
              <a:buChar char="•"/>
            </a:pPr>
            <a:r>
              <a:rPr lang="nl-NL" sz="2800" dirty="0">
                <a:solidFill>
                  <a:schemeClr val="bg1">
                    <a:lumMod val="95000"/>
                  </a:schemeClr>
                </a:solidFill>
              </a:rPr>
              <a:t>Zaalcommissie wie zitten daar in</a:t>
            </a:r>
          </a:p>
          <a:p>
            <a:pPr marL="342900" indent="-342900" algn="l">
              <a:buFont typeface="Arial" pitchFamily="34" charset="0"/>
              <a:buChar char="•"/>
            </a:pPr>
            <a:r>
              <a:rPr lang="nl-NL" sz="2800" dirty="0">
                <a:solidFill>
                  <a:schemeClr val="bg1">
                    <a:lumMod val="95000"/>
                  </a:schemeClr>
                </a:solidFill>
              </a:rPr>
              <a:t>Communicatie</a:t>
            </a:r>
          </a:p>
          <a:p>
            <a:pPr marL="342900" indent="-342900" algn="l">
              <a:buFont typeface="Arial" pitchFamily="34" charset="0"/>
              <a:buChar char="•"/>
            </a:pPr>
            <a:r>
              <a:rPr lang="nl-NL" sz="2800" dirty="0">
                <a:solidFill>
                  <a:schemeClr val="bg1">
                    <a:lumMod val="95000"/>
                  </a:schemeClr>
                </a:solidFill>
              </a:rPr>
              <a:t>Gezamenlijk verantwoordelijk om zaalcompetitie succesvol te laten zijn</a:t>
            </a:r>
          </a:p>
          <a:p>
            <a:pPr marL="342900" indent="-342900" algn="l">
              <a:buFont typeface="Arial" pitchFamily="34" charset="0"/>
              <a:buChar char="•"/>
            </a:pPr>
            <a:r>
              <a:rPr lang="nl-NL" sz="2800" dirty="0">
                <a:solidFill>
                  <a:schemeClr val="bg1">
                    <a:lumMod val="95000"/>
                  </a:schemeClr>
                </a:solidFill>
              </a:rPr>
              <a:t>Aanvullende taken bij de teammanager</a:t>
            </a:r>
          </a:p>
          <a:p>
            <a:pPr marL="342900" indent="-342900" algn="l">
              <a:buFont typeface="Arial" pitchFamily="34" charset="0"/>
              <a:buChar char="•"/>
            </a:pPr>
            <a:r>
              <a:rPr lang="nl-NL" sz="2800" dirty="0">
                <a:solidFill>
                  <a:schemeClr val="bg1">
                    <a:lumMod val="95000"/>
                  </a:schemeClr>
                </a:solidFill>
              </a:rPr>
              <a:t>Extra rol en ondersteuning van de lijncoördinatoren</a:t>
            </a:r>
          </a:p>
          <a:p>
            <a:pPr marL="342900" indent="-342900" algn="l">
              <a:buFont typeface="Arial" pitchFamily="34" charset="0"/>
              <a:buChar char="•"/>
            </a:pPr>
            <a:r>
              <a:rPr lang="nl-NL" sz="2800" dirty="0">
                <a:solidFill>
                  <a:schemeClr val="bg1">
                    <a:lumMod val="95000"/>
                  </a:schemeClr>
                </a:solidFill>
              </a:rPr>
              <a:t>Scheidsrechters (1 eigen en 1 van de club) </a:t>
            </a:r>
          </a:p>
          <a:p>
            <a:endParaRPr lang="en-US" dirty="0"/>
          </a:p>
        </p:txBody>
      </p:sp>
      <p:pic>
        <p:nvPicPr>
          <p:cNvPr id="1026" name="Picture 2">
            <a:extLst>
              <a:ext uri="{FF2B5EF4-FFF2-40B4-BE49-F238E27FC236}">
                <a16:creationId xmlns:a16="http://schemas.microsoft.com/office/drawing/2014/main" id="{E398077D-07AD-4E48-95FC-B6C15E953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269082"/>
            <a:ext cx="2820539" cy="284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15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B7C2A3-AE2B-4BF4-8B0F-5095EED3359A}"/>
              </a:ext>
            </a:extLst>
          </p:cNvPr>
          <p:cNvSpPr>
            <a:spLocks noGrp="1"/>
          </p:cNvSpPr>
          <p:nvPr>
            <p:ph type="ctrTitle"/>
          </p:nvPr>
        </p:nvSpPr>
        <p:spPr/>
        <p:txBody>
          <a:bodyPr/>
          <a:lstStyle/>
          <a:p>
            <a:r>
              <a:rPr lang="nl-NL" sz="6000" dirty="0"/>
              <a:t>Het seizoen</a:t>
            </a:r>
            <a:endParaRPr lang="en-US" dirty="0"/>
          </a:p>
        </p:txBody>
      </p:sp>
      <p:sp>
        <p:nvSpPr>
          <p:cNvPr id="5" name="Subtitle 4">
            <a:extLst>
              <a:ext uri="{FF2B5EF4-FFF2-40B4-BE49-F238E27FC236}">
                <a16:creationId xmlns:a16="http://schemas.microsoft.com/office/drawing/2014/main" id="{C915CC64-B8BB-4845-AB86-0599092062D6}"/>
              </a:ext>
            </a:extLst>
          </p:cNvPr>
          <p:cNvSpPr>
            <a:spLocks noGrp="1"/>
          </p:cNvSpPr>
          <p:nvPr>
            <p:ph type="subTitle" idx="1"/>
          </p:nvPr>
        </p:nvSpPr>
        <p:spPr/>
        <p:txBody>
          <a:bodyPr/>
          <a:lstStyle/>
          <a:p>
            <a:r>
              <a:rPr lang="nl-NL" sz="2400" dirty="0"/>
              <a:t>2023-2024</a:t>
            </a:r>
            <a:endParaRPr lang="en-US" dirty="0"/>
          </a:p>
        </p:txBody>
      </p:sp>
      <p:pic>
        <p:nvPicPr>
          <p:cNvPr id="6" name="Graphic 5" descr="A birch leaf">
            <a:extLst>
              <a:ext uri="{FF2B5EF4-FFF2-40B4-BE49-F238E27FC236}">
                <a16:creationId xmlns:a16="http://schemas.microsoft.com/office/drawing/2014/main" id="{5A56F463-109C-4166-9AC8-23B620C359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53424" y="3000374"/>
            <a:ext cx="3590925" cy="3590925"/>
          </a:xfrm>
          <a:prstGeom prst="rect">
            <a:avLst/>
          </a:prstGeom>
        </p:spPr>
      </p:pic>
      <p:pic>
        <p:nvPicPr>
          <p:cNvPr id="10" name="Graphic 9" descr="A snowflake">
            <a:extLst>
              <a:ext uri="{FF2B5EF4-FFF2-40B4-BE49-F238E27FC236}">
                <a16:creationId xmlns:a16="http://schemas.microsoft.com/office/drawing/2014/main" id="{1FEE309E-6E36-4362-B57A-B78B2EDBE1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8175" y="247650"/>
            <a:ext cx="2459038" cy="2459038"/>
          </a:xfrm>
          <a:prstGeom prst="rect">
            <a:avLst/>
          </a:prstGeom>
        </p:spPr>
      </p:pic>
    </p:spTree>
    <p:extLst>
      <p:ext uri="{BB962C8B-B14F-4D97-AF65-F5344CB8AC3E}">
        <p14:creationId xmlns:p14="http://schemas.microsoft.com/office/powerpoint/2010/main" val="1335768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FBA5D-5D2E-402E-8D23-C575D9CB962F}"/>
              </a:ext>
            </a:extLst>
          </p:cNvPr>
          <p:cNvSpPr>
            <a:spLocks noGrp="1"/>
          </p:cNvSpPr>
          <p:nvPr>
            <p:ph type="title"/>
          </p:nvPr>
        </p:nvSpPr>
        <p:spPr/>
        <p:txBody>
          <a:bodyPr/>
          <a:lstStyle/>
          <a:p>
            <a:r>
              <a:rPr lang="nl-NL" dirty="0"/>
              <a:t>Zaalcommissie</a:t>
            </a:r>
            <a:endParaRPr lang="en-US" dirty="0"/>
          </a:p>
        </p:txBody>
      </p:sp>
      <p:sp>
        <p:nvSpPr>
          <p:cNvPr id="3" name="Content Placeholder 2">
            <a:extLst>
              <a:ext uri="{FF2B5EF4-FFF2-40B4-BE49-F238E27FC236}">
                <a16:creationId xmlns:a16="http://schemas.microsoft.com/office/drawing/2014/main" id="{CF10DB3B-0077-469A-9221-FA9B7C07ADCF}"/>
              </a:ext>
            </a:extLst>
          </p:cNvPr>
          <p:cNvSpPr>
            <a:spLocks noGrp="1"/>
          </p:cNvSpPr>
          <p:nvPr>
            <p:ph idx="1"/>
          </p:nvPr>
        </p:nvSpPr>
        <p:spPr>
          <a:xfrm>
            <a:off x="3829050" y="1825625"/>
            <a:ext cx="7524750" cy="4351338"/>
          </a:xfrm>
        </p:spPr>
        <p:txBody>
          <a:bodyPr/>
          <a:lstStyle/>
          <a:p>
            <a:r>
              <a:rPr lang="nl-NL" sz="2800" dirty="0" err="1"/>
              <a:t>Abisha</a:t>
            </a:r>
            <a:r>
              <a:rPr lang="nl-NL" sz="2800" dirty="0"/>
              <a:t> </a:t>
            </a:r>
            <a:r>
              <a:rPr lang="nl-NL" sz="2800" dirty="0" err="1"/>
              <a:t>Suppiah</a:t>
            </a:r>
            <a:endParaRPr lang="nl-NL" sz="2800" dirty="0"/>
          </a:p>
          <a:p>
            <a:r>
              <a:rPr lang="nl-NL" sz="2800" dirty="0"/>
              <a:t>Colleen Abram</a:t>
            </a:r>
          </a:p>
          <a:p>
            <a:r>
              <a:rPr lang="nl-NL" sz="2800" dirty="0"/>
              <a:t>Hannie van den Hove</a:t>
            </a:r>
          </a:p>
          <a:p>
            <a:r>
              <a:rPr lang="nl-NL" sz="2800" dirty="0"/>
              <a:t>Marco van de Veerdonk</a:t>
            </a:r>
          </a:p>
          <a:p>
            <a:r>
              <a:rPr lang="nl-NL" sz="2800" dirty="0"/>
              <a:t>Margot van </a:t>
            </a:r>
            <a:r>
              <a:rPr lang="nl-NL" sz="2800" dirty="0" err="1"/>
              <a:t>Spreuwel</a:t>
            </a:r>
            <a:endParaRPr lang="nl-NL" sz="2800" dirty="0"/>
          </a:p>
          <a:p>
            <a:pPr marL="0" indent="0">
              <a:buNone/>
            </a:pPr>
            <a:endParaRPr lang="en-US" dirty="0"/>
          </a:p>
        </p:txBody>
      </p:sp>
      <p:pic>
        <p:nvPicPr>
          <p:cNvPr id="5" name="Picture 4" descr="Meerkat family on lookout">
            <a:extLst>
              <a:ext uri="{FF2B5EF4-FFF2-40B4-BE49-F238E27FC236}">
                <a16:creationId xmlns:a16="http://schemas.microsoft.com/office/drawing/2014/main" id="{E6A5502B-DFA2-43AE-BE5B-27D489CA2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15" y="365125"/>
            <a:ext cx="2237868" cy="1581150"/>
          </a:xfrm>
          <a:prstGeom prst="rect">
            <a:avLst/>
          </a:prstGeom>
          <a:effectLst>
            <a:softEdge rad="317500"/>
          </a:effectLst>
        </p:spPr>
      </p:pic>
    </p:spTree>
    <p:extLst>
      <p:ext uri="{BB962C8B-B14F-4D97-AF65-F5344CB8AC3E}">
        <p14:creationId xmlns:p14="http://schemas.microsoft.com/office/powerpoint/2010/main" val="3764142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503D4-2E07-41A6-98B2-56E3018FD91C}"/>
              </a:ext>
            </a:extLst>
          </p:cNvPr>
          <p:cNvSpPr>
            <a:spLocks noGrp="1"/>
          </p:cNvSpPr>
          <p:nvPr>
            <p:ph type="title"/>
          </p:nvPr>
        </p:nvSpPr>
        <p:spPr/>
        <p:txBody>
          <a:bodyPr/>
          <a:lstStyle/>
          <a:p>
            <a:r>
              <a:rPr lang="nl-NL" sz="4400" dirty="0">
                <a:solidFill>
                  <a:schemeClr val="bg1">
                    <a:lumMod val="95000"/>
                  </a:schemeClr>
                </a:solidFill>
              </a:rPr>
              <a:t>De hoofdlijnen</a:t>
            </a:r>
            <a:endParaRPr lang="en-US" dirty="0"/>
          </a:p>
        </p:txBody>
      </p:sp>
      <p:sp>
        <p:nvSpPr>
          <p:cNvPr id="3" name="Content Placeholder 2">
            <a:extLst>
              <a:ext uri="{FF2B5EF4-FFF2-40B4-BE49-F238E27FC236}">
                <a16:creationId xmlns:a16="http://schemas.microsoft.com/office/drawing/2014/main" id="{CF59AF64-CBC6-499A-9910-176024B7697A}"/>
              </a:ext>
            </a:extLst>
          </p:cNvPr>
          <p:cNvSpPr>
            <a:spLocks noGrp="1"/>
          </p:cNvSpPr>
          <p:nvPr>
            <p:ph idx="1"/>
          </p:nvPr>
        </p:nvSpPr>
        <p:spPr>
          <a:xfrm>
            <a:off x="3028950" y="1825625"/>
            <a:ext cx="8324850" cy="4351338"/>
          </a:xfrm>
        </p:spPr>
        <p:txBody>
          <a:bodyPr/>
          <a:lstStyle/>
          <a:p>
            <a:pPr marL="342900" indent="-342900">
              <a:spcBef>
                <a:spcPct val="20000"/>
              </a:spcBef>
              <a:buFont typeface="Arial" pitchFamily="34" charset="0"/>
              <a:buChar char="•"/>
              <a:defRPr/>
            </a:pPr>
            <a:r>
              <a:rPr lang="nl-NL" sz="2400" dirty="0">
                <a:solidFill>
                  <a:schemeClr val="bg1">
                    <a:lumMod val="95000"/>
                  </a:schemeClr>
                </a:solidFill>
              </a:rPr>
              <a:t>Totaal aan teams</a:t>
            </a:r>
          </a:p>
          <a:p>
            <a:pPr marL="800100" lvl="1" indent="-342900">
              <a:spcBef>
                <a:spcPct val="20000"/>
              </a:spcBef>
              <a:buFont typeface="Arial" pitchFamily="34" charset="0"/>
              <a:buChar char="•"/>
            </a:pPr>
            <a:r>
              <a:rPr lang="nl-NL" sz="2400" dirty="0">
                <a:solidFill>
                  <a:schemeClr val="bg1">
                    <a:lumMod val="95000"/>
                  </a:schemeClr>
                </a:solidFill>
              </a:rPr>
              <a:t>8 senioren teams </a:t>
            </a:r>
          </a:p>
          <a:p>
            <a:pPr marL="800100" lvl="1" indent="-342900">
              <a:spcBef>
                <a:spcPct val="20000"/>
              </a:spcBef>
              <a:buFont typeface="Arial" pitchFamily="34" charset="0"/>
              <a:buChar char="•"/>
            </a:pPr>
            <a:r>
              <a:rPr lang="nl-NL" dirty="0">
                <a:solidFill>
                  <a:schemeClr val="bg1">
                    <a:lumMod val="95000"/>
                  </a:schemeClr>
                </a:solidFill>
              </a:rPr>
              <a:t>24</a:t>
            </a:r>
            <a:r>
              <a:rPr lang="nl-NL" sz="2400" dirty="0">
                <a:solidFill>
                  <a:schemeClr val="bg1">
                    <a:lumMod val="95000"/>
                  </a:schemeClr>
                </a:solidFill>
              </a:rPr>
              <a:t> junioren teams </a:t>
            </a:r>
          </a:p>
          <a:p>
            <a:pPr lvl="1">
              <a:spcBef>
                <a:spcPct val="20000"/>
              </a:spcBef>
            </a:pPr>
            <a:endParaRPr lang="nl-NL" sz="2400" dirty="0">
              <a:solidFill>
                <a:schemeClr val="bg1">
                  <a:lumMod val="95000"/>
                </a:schemeClr>
              </a:solidFill>
            </a:endParaRPr>
          </a:p>
          <a:p>
            <a:pPr>
              <a:spcBef>
                <a:spcPct val="20000"/>
              </a:spcBef>
              <a:defRPr/>
            </a:pPr>
            <a:r>
              <a:rPr lang="nl-NL" sz="2400" dirty="0">
                <a:solidFill>
                  <a:schemeClr val="bg1">
                    <a:lumMod val="95000"/>
                  </a:schemeClr>
                </a:solidFill>
              </a:rPr>
              <a:t>Competitie medio november bekend (zie matchcenter en HCE)</a:t>
            </a:r>
          </a:p>
          <a:p>
            <a:pPr>
              <a:spcBef>
                <a:spcPct val="20000"/>
              </a:spcBef>
              <a:defRPr/>
            </a:pPr>
            <a:r>
              <a:rPr lang="nl-NL" sz="2400" dirty="0">
                <a:solidFill>
                  <a:schemeClr val="bg1">
                    <a:lumMod val="95000"/>
                  </a:schemeClr>
                </a:solidFill>
              </a:rPr>
              <a:t>Alle teams spelen in een 3-luik met uitzondering D1 en H1</a:t>
            </a:r>
          </a:p>
          <a:p>
            <a:pPr>
              <a:spcBef>
                <a:spcPct val="20000"/>
              </a:spcBef>
              <a:defRPr/>
            </a:pPr>
            <a:r>
              <a:rPr lang="nl-NL" sz="2400" dirty="0">
                <a:solidFill>
                  <a:schemeClr val="bg1">
                    <a:lumMod val="95000"/>
                  </a:schemeClr>
                </a:solidFill>
              </a:rPr>
              <a:t>Concept poule indeling afgestemd met lijncoördinatoren</a:t>
            </a:r>
          </a:p>
          <a:p>
            <a:pPr>
              <a:spcBef>
                <a:spcPct val="20000"/>
              </a:spcBef>
              <a:defRPr/>
            </a:pPr>
            <a:r>
              <a:rPr lang="nl-NL" sz="2400" dirty="0">
                <a:solidFill>
                  <a:schemeClr val="bg1">
                    <a:lumMod val="95000"/>
                  </a:schemeClr>
                </a:solidFill>
              </a:rPr>
              <a:t>4 trainingen van de club</a:t>
            </a:r>
          </a:p>
          <a:p>
            <a:pPr>
              <a:spcBef>
                <a:spcPct val="20000"/>
              </a:spcBef>
              <a:defRPr/>
            </a:pPr>
            <a:r>
              <a:rPr lang="nl-NL" sz="2400" dirty="0">
                <a:solidFill>
                  <a:schemeClr val="bg1">
                    <a:lumMod val="95000"/>
                  </a:schemeClr>
                </a:solidFill>
              </a:rPr>
              <a:t>Boete op niet doorzetten trainingen, wedstrijden en wedstrijduitslagen</a:t>
            </a:r>
          </a:p>
          <a:p>
            <a:endParaRPr lang="en-US" dirty="0"/>
          </a:p>
        </p:txBody>
      </p:sp>
      <p:pic>
        <p:nvPicPr>
          <p:cNvPr id="4100" name="Picture 4">
            <a:extLst>
              <a:ext uri="{FF2B5EF4-FFF2-40B4-BE49-F238E27FC236}">
                <a16:creationId xmlns:a16="http://schemas.microsoft.com/office/drawing/2014/main" id="{C5EE5F3F-0B40-40FA-9221-6A96E3E5B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003055">
            <a:off x="-647826" y="2141454"/>
            <a:ext cx="4349492" cy="88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843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37801-44DC-4586-997B-A769415F1EDD}"/>
              </a:ext>
            </a:extLst>
          </p:cNvPr>
          <p:cNvSpPr>
            <a:spLocks noGrp="1"/>
          </p:cNvSpPr>
          <p:nvPr>
            <p:ph type="title"/>
          </p:nvPr>
        </p:nvSpPr>
        <p:spPr/>
        <p:txBody>
          <a:bodyPr/>
          <a:lstStyle/>
          <a:p>
            <a:r>
              <a:rPr lang="nl-NL" sz="4400" dirty="0">
                <a:solidFill>
                  <a:schemeClr val="bg1">
                    <a:lumMod val="95000"/>
                  </a:schemeClr>
                </a:solidFill>
              </a:rPr>
              <a:t>Wie zijn de lijncoördinatoren</a:t>
            </a:r>
            <a:endParaRPr lang="en-US" dirty="0"/>
          </a:p>
        </p:txBody>
      </p:sp>
      <p:sp>
        <p:nvSpPr>
          <p:cNvPr id="3" name="Content Placeholder 2">
            <a:extLst>
              <a:ext uri="{FF2B5EF4-FFF2-40B4-BE49-F238E27FC236}">
                <a16:creationId xmlns:a16="http://schemas.microsoft.com/office/drawing/2014/main" id="{936AA6C7-ACFF-4846-B686-B8DB76E0D245}"/>
              </a:ext>
            </a:extLst>
          </p:cNvPr>
          <p:cNvSpPr>
            <a:spLocks noGrp="1"/>
          </p:cNvSpPr>
          <p:nvPr>
            <p:ph idx="1"/>
          </p:nvPr>
        </p:nvSpPr>
        <p:spPr>
          <a:xfrm>
            <a:off x="3200400" y="1825625"/>
            <a:ext cx="8153400" cy="4351338"/>
          </a:xfrm>
        </p:spPr>
        <p:txBody>
          <a:bodyPr>
            <a:normAutofit/>
          </a:bodyPr>
          <a:lstStyle/>
          <a:p>
            <a:r>
              <a:rPr lang="nl-NL" sz="2800" dirty="0">
                <a:solidFill>
                  <a:schemeClr val="bg1">
                    <a:lumMod val="95000"/>
                  </a:schemeClr>
                </a:solidFill>
              </a:rPr>
              <a:t>M018			Richard Krom</a:t>
            </a:r>
          </a:p>
          <a:p>
            <a:r>
              <a:rPr lang="nl-NL" sz="2800" dirty="0">
                <a:solidFill>
                  <a:schemeClr val="bg1">
                    <a:lumMod val="95000"/>
                  </a:schemeClr>
                </a:solidFill>
              </a:rPr>
              <a:t>MO16			Paul van der Heijden</a:t>
            </a:r>
          </a:p>
          <a:p>
            <a:r>
              <a:rPr lang="nl-NL" sz="2800" dirty="0">
                <a:solidFill>
                  <a:schemeClr val="bg1">
                    <a:lumMod val="95000"/>
                  </a:schemeClr>
                </a:solidFill>
              </a:rPr>
              <a:t>MO14			Dirk Peters</a:t>
            </a:r>
          </a:p>
          <a:p>
            <a:r>
              <a:rPr lang="nl-NL" sz="2800" dirty="0">
                <a:solidFill>
                  <a:schemeClr val="bg1">
                    <a:lumMod val="95000"/>
                  </a:schemeClr>
                </a:solidFill>
              </a:rPr>
              <a:t>MO12			Dirk Peters</a:t>
            </a:r>
          </a:p>
          <a:p>
            <a:r>
              <a:rPr lang="nl-NL" sz="2800" dirty="0">
                <a:solidFill>
                  <a:schemeClr val="bg1">
                    <a:lumMod val="95000"/>
                  </a:schemeClr>
                </a:solidFill>
              </a:rPr>
              <a:t>JO12 – JO18		Michael van den </a:t>
            </a:r>
            <a:r>
              <a:rPr lang="nl-NL" sz="2800" dirty="0" err="1">
                <a:solidFill>
                  <a:schemeClr val="bg1">
                    <a:lumMod val="95000"/>
                  </a:schemeClr>
                </a:solidFill>
              </a:rPr>
              <a:t>Eijnden</a:t>
            </a:r>
            <a:r>
              <a:rPr lang="nl-NL" sz="2800" dirty="0">
                <a:solidFill>
                  <a:schemeClr val="bg1">
                    <a:lumMod val="95000"/>
                  </a:schemeClr>
                </a:solidFill>
              </a:rPr>
              <a:t> en</a:t>
            </a:r>
            <a:br>
              <a:rPr lang="nl-NL" sz="2800" dirty="0">
                <a:solidFill>
                  <a:schemeClr val="bg1">
                    <a:lumMod val="95000"/>
                  </a:schemeClr>
                </a:solidFill>
              </a:rPr>
            </a:br>
            <a:r>
              <a:rPr lang="nl-NL" sz="2800" dirty="0">
                <a:solidFill>
                  <a:schemeClr val="bg1">
                    <a:lumMod val="95000"/>
                  </a:schemeClr>
                </a:solidFill>
              </a:rPr>
              <a:t>				Stefan </a:t>
            </a:r>
            <a:r>
              <a:rPr lang="nl-NL" sz="2800" dirty="0" err="1">
                <a:solidFill>
                  <a:schemeClr val="bg1">
                    <a:lumMod val="95000"/>
                  </a:schemeClr>
                </a:solidFill>
              </a:rPr>
              <a:t>Backhuijs</a:t>
            </a:r>
            <a:endParaRPr lang="nl-NL" sz="2800" dirty="0">
              <a:solidFill>
                <a:schemeClr val="bg1">
                  <a:lumMod val="95000"/>
                </a:schemeClr>
              </a:solidFill>
            </a:endParaRPr>
          </a:p>
          <a:p>
            <a:r>
              <a:rPr lang="nl-NL" sz="2800" dirty="0">
                <a:solidFill>
                  <a:schemeClr val="bg1">
                    <a:lumMod val="95000"/>
                  </a:schemeClr>
                </a:solidFill>
              </a:rPr>
              <a:t>Tophockey	meisjes	Kim van der Steeg</a:t>
            </a:r>
          </a:p>
          <a:p>
            <a:r>
              <a:rPr lang="nl-NL" sz="2800" dirty="0">
                <a:solidFill>
                  <a:schemeClr val="bg1">
                    <a:lumMod val="95000"/>
                  </a:schemeClr>
                </a:solidFill>
              </a:rPr>
              <a:t>Senioren			</a:t>
            </a:r>
            <a:r>
              <a:rPr lang="nl-NL" dirty="0">
                <a:solidFill>
                  <a:schemeClr val="bg1">
                    <a:lumMod val="95000"/>
                  </a:schemeClr>
                </a:solidFill>
              </a:rPr>
              <a:t>Esther </a:t>
            </a:r>
            <a:r>
              <a:rPr lang="nl-NL" dirty="0" err="1">
                <a:solidFill>
                  <a:schemeClr val="bg1">
                    <a:lumMod val="95000"/>
                  </a:schemeClr>
                </a:solidFill>
              </a:rPr>
              <a:t>Remmits</a:t>
            </a:r>
            <a:endParaRPr lang="en-US" dirty="0"/>
          </a:p>
        </p:txBody>
      </p:sp>
      <p:pic>
        <p:nvPicPr>
          <p:cNvPr id="7" name="Graphic 6" descr="Hierarchy with solid fill">
            <a:extLst>
              <a:ext uri="{FF2B5EF4-FFF2-40B4-BE49-F238E27FC236}">
                <a16:creationId xmlns:a16="http://schemas.microsoft.com/office/drawing/2014/main" id="{07EB2902-3823-4975-8C39-7C1B117F31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603" y="1454284"/>
            <a:ext cx="1588851" cy="1588851"/>
          </a:xfrm>
          <a:prstGeom prst="rect">
            <a:avLst/>
          </a:prstGeom>
        </p:spPr>
      </p:pic>
    </p:spTree>
    <p:extLst>
      <p:ext uri="{BB962C8B-B14F-4D97-AF65-F5344CB8AC3E}">
        <p14:creationId xmlns:p14="http://schemas.microsoft.com/office/powerpoint/2010/main" val="3700908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EEAA5-10F0-44D0-943B-DCFC257B3377}"/>
              </a:ext>
            </a:extLst>
          </p:cNvPr>
          <p:cNvSpPr>
            <a:spLocks noGrp="1"/>
          </p:cNvSpPr>
          <p:nvPr>
            <p:ph type="title"/>
          </p:nvPr>
        </p:nvSpPr>
        <p:spPr/>
        <p:txBody>
          <a:bodyPr/>
          <a:lstStyle/>
          <a:p>
            <a:r>
              <a:rPr lang="nl-NL" dirty="0"/>
              <a:t>Wat heb je nodig als speler in de zaal</a:t>
            </a:r>
            <a:endParaRPr lang="en-US" dirty="0"/>
          </a:p>
        </p:txBody>
      </p:sp>
      <p:sp>
        <p:nvSpPr>
          <p:cNvPr id="3" name="Content Placeholder 2">
            <a:extLst>
              <a:ext uri="{FF2B5EF4-FFF2-40B4-BE49-F238E27FC236}">
                <a16:creationId xmlns:a16="http://schemas.microsoft.com/office/drawing/2014/main" id="{806BB6B6-0CEC-4F7A-9528-9505AB245275}"/>
              </a:ext>
            </a:extLst>
          </p:cNvPr>
          <p:cNvSpPr>
            <a:spLocks noGrp="1"/>
          </p:cNvSpPr>
          <p:nvPr>
            <p:ph idx="1"/>
          </p:nvPr>
        </p:nvSpPr>
        <p:spPr>
          <a:xfrm>
            <a:off x="3181350" y="1825625"/>
            <a:ext cx="8172450" cy="4351338"/>
          </a:xfrm>
        </p:spPr>
        <p:txBody>
          <a:bodyPr/>
          <a:lstStyle/>
          <a:p>
            <a:r>
              <a:rPr lang="nl-NL" sz="2800" dirty="0">
                <a:solidFill>
                  <a:schemeClr val="bg1">
                    <a:lumMod val="95000"/>
                  </a:schemeClr>
                </a:solidFill>
              </a:rPr>
              <a:t>Bitje en scheenschermers = verplicht</a:t>
            </a:r>
          </a:p>
          <a:p>
            <a:r>
              <a:rPr lang="nl-NL" sz="2800" dirty="0">
                <a:solidFill>
                  <a:schemeClr val="bg1">
                    <a:lumMod val="95000"/>
                  </a:schemeClr>
                </a:solidFill>
              </a:rPr>
              <a:t>Zaalhandschoen</a:t>
            </a:r>
          </a:p>
          <a:p>
            <a:r>
              <a:rPr lang="nl-NL" sz="2800" dirty="0">
                <a:solidFill>
                  <a:schemeClr val="bg1">
                    <a:lumMod val="95000"/>
                  </a:schemeClr>
                </a:solidFill>
              </a:rPr>
              <a:t>Zaalstick</a:t>
            </a:r>
          </a:p>
          <a:p>
            <a:r>
              <a:rPr lang="nl-NL" dirty="0">
                <a:solidFill>
                  <a:schemeClr val="bg1">
                    <a:lumMod val="95000"/>
                  </a:schemeClr>
                </a:solidFill>
              </a:rPr>
              <a:t>Z</a:t>
            </a:r>
            <a:r>
              <a:rPr lang="nl-NL" sz="2800" dirty="0">
                <a:solidFill>
                  <a:schemeClr val="bg1">
                    <a:lumMod val="95000"/>
                  </a:schemeClr>
                </a:solidFill>
              </a:rPr>
              <a:t>aalschoenen (mogen geen zwarte zool hebben)</a:t>
            </a:r>
          </a:p>
          <a:p>
            <a:endParaRPr lang="en-US" dirty="0"/>
          </a:p>
        </p:txBody>
      </p:sp>
      <p:pic>
        <p:nvPicPr>
          <p:cNvPr id="6146" name="Picture 2">
            <a:extLst>
              <a:ext uri="{FF2B5EF4-FFF2-40B4-BE49-F238E27FC236}">
                <a16:creationId xmlns:a16="http://schemas.microsoft.com/office/drawing/2014/main" id="{EDC9F56C-E6BC-4895-B35C-61377F315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4146836"/>
            <a:ext cx="1903159" cy="244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9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5B70-8135-4966-808A-85F6A9F77C19}"/>
              </a:ext>
            </a:extLst>
          </p:cNvPr>
          <p:cNvSpPr>
            <a:spLocks noGrp="1"/>
          </p:cNvSpPr>
          <p:nvPr>
            <p:ph type="title"/>
          </p:nvPr>
        </p:nvSpPr>
        <p:spPr/>
        <p:txBody>
          <a:bodyPr/>
          <a:lstStyle/>
          <a:p>
            <a:r>
              <a:rPr lang="nl-NL" sz="4400" dirty="0"/>
              <a:t>Wat heb je als keeper nodig in de za</a:t>
            </a:r>
            <a:r>
              <a:rPr lang="nl-NL" dirty="0"/>
              <a:t>al</a:t>
            </a:r>
            <a:endParaRPr lang="en-US" dirty="0"/>
          </a:p>
        </p:txBody>
      </p:sp>
      <p:sp>
        <p:nvSpPr>
          <p:cNvPr id="3" name="Content Placeholder 2">
            <a:extLst>
              <a:ext uri="{FF2B5EF4-FFF2-40B4-BE49-F238E27FC236}">
                <a16:creationId xmlns:a16="http://schemas.microsoft.com/office/drawing/2014/main" id="{94F80669-1413-4772-B75F-C158ABC9CAF3}"/>
              </a:ext>
            </a:extLst>
          </p:cNvPr>
          <p:cNvSpPr>
            <a:spLocks noGrp="1"/>
          </p:cNvSpPr>
          <p:nvPr>
            <p:ph idx="1"/>
          </p:nvPr>
        </p:nvSpPr>
        <p:spPr>
          <a:xfrm>
            <a:off x="3562350" y="1825625"/>
            <a:ext cx="7791450" cy="4351338"/>
          </a:xfrm>
        </p:spPr>
        <p:txBody>
          <a:bodyPr/>
          <a:lstStyle/>
          <a:p>
            <a:r>
              <a:rPr lang="nl-NL" sz="2800" dirty="0"/>
              <a:t>Speciale riempjes voor de klompen en </a:t>
            </a:r>
            <a:r>
              <a:rPr lang="nl-NL" sz="2800" dirty="0" err="1"/>
              <a:t>legguard</a:t>
            </a:r>
            <a:r>
              <a:rPr lang="nl-NL" sz="2800" dirty="0"/>
              <a:t> </a:t>
            </a:r>
          </a:p>
          <a:p>
            <a:pPr lvl="1"/>
            <a:r>
              <a:rPr lang="nl-NL" dirty="0"/>
              <a:t>Verkrijgbaar bij </a:t>
            </a:r>
            <a:r>
              <a:rPr lang="nl-NL" dirty="0" err="1"/>
              <a:t>oa</a:t>
            </a:r>
            <a:r>
              <a:rPr lang="nl-NL" dirty="0"/>
              <a:t> </a:t>
            </a:r>
            <a:r>
              <a:rPr lang="nl-NL" dirty="0" err="1"/>
              <a:t>Gunneman</a:t>
            </a:r>
            <a:endParaRPr lang="nl-NL" dirty="0"/>
          </a:p>
          <a:p>
            <a:r>
              <a:rPr lang="nl-NL" sz="2800" dirty="0"/>
              <a:t>Advies is hoezen voor over de </a:t>
            </a:r>
            <a:r>
              <a:rPr lang="nl-NL" sz="2800" dirty="0" err="1"/>
              <a:t>legguard</a:t>
            </a:r>
            <a:r>
              <a:rPr lang="nl-NL" sz="2800" dirty="0"/>
              <a:t> </a:t>
            </a:r>
          </a:p>
          <a:p>
            <a:r>
              <a:rPr lang="nl-NL" dirty="0"/>
              <a:t>Z</a:t>
            </a:r>
            <a:r>
              <a:rPr lang="nl-NL" sz="2800" dirty="0"/>
              <a:t>aalschoenen (mogen geen zwarte zool hebben)</a:t>
            </a:r>
          </a:p>
          <a:p>
            <a:r>
              <a:rPr lang="nl-NL" sz="2800" dirty="0"/>
              <a:t>Veld keeperstenue</a:t>
            </a:r>
          </a:p>
          <a:p>
            <a:r>
              <a:rPr lang="nl-NL" dirty="0"/>
              <a:t>Keeper mag gebruik maken van een veldstick</a:t>
            </a:r>
            <a:endParaRPr lang="nl-NL" sz="2800" dirty="0"/>
          </a:p>
          <a:p>
            <a:endParaRPr lang="en-US" dirty="0"/>
          </a:p>
        </p:txBody>
      </p:sp>
      <p:pic>
        <p:nvPicPr>
          <p:cNvPr id="5" name="Picture 2">
            <a:extLst>
              <a:ext uri="{FF2B5EF4-FFF2-40B4-BE49-F238E27FC236}">
                <a16:creationId xmlns:a16="http://schemas.microsoft.com/office/drawing/2014/main" id="{327BEA6F-20F6-4D75-8263-69E5DCC76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4146836"/>
            <a:ext cx="1903159" cy="244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746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1103</Words>
  <Application>Microsoft Office PowerPoint</Application>
  <PresentationFormat>Widescreen</PresentationFormat>
  <Paragraphs>131</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Zaalhockey Toelichting November 2023</vt:lpstr>
      <vt:lpstr>Welkom</vt:lpstr>
      <vt:lpstr>Belangrijke punten</vt:lpstr>
      <vt:lpstr>Het seizoen</vt:lpstr>
      <vt:lpstr>Zaalcommissie</vt:lpstr>
      <vt:lpstr>De hoofdlijnen</vt:lpstr>
      <vt:lpstr>Wie zijn de lijncoördinatoren</vt:lpstr>
      <vt:lpstr>Wat heb je nodig als speler in de zaal</vt:lpstr>
      <vt:lpstr>Wat heb je als keeper nodig in de zaal</vt:lpstr>
      <vt:lpstr>Zaaltrainingen</vt:lpstr>
      <vt:lpstr>Zaaltrainingen</vt:lpstr>
      <vt:lpstr>Materialen</vt:lpstr>
      <vt:lpstr>Zaalteams</vt:lpstr>
      <vt:lpstr>Wat betekent dit voor de manager  t.a.v. de trainingen?  </vt:lpstr>
      <vt:lpstr>De opzet van de wedstrijddagen  (met uitzondering van D1 en H1)</vt:lpstr>
      <vt:lpstr>De opzet van de wedstrijddagen</vt:lpstr>
      <vt:lpstr>De opzet van de wedstrijden</vt:lpstr>
      <vt:lpstr>Wedstrijddagen</vt:lpstr>
      <vt:lpstr>Communicatie bij calamiteiten en slecht weer</vt:lpstr>
      <vt:lpstr>Wat betekent dit voor de manager ter voorbereiding van de wedstrijden?</vt:lpstr>
      <vt:lpstr>PowerPoint Presentation</vt:lpstr>
      <vt:lpstr>Wie mag fluiten</vt:lpstr>
      <vt:lpstr>Wat betekent dit voor de manager ter voorbereiding van de wedstrijden?</vt:lpstr>
      <vt:lpstr>Wat betekent dit voor de manager ter  voorbereiding van de wedstrijden?</vt:lpstr>
      <vt:lpstr>Voor vragen?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Veerdonk, Marco van de</dc:creator>
  <cp:lastModifiedBy>Veerdonk, Marco van de</cp:lastModifiedBy>
  <cp:revision>21</cp:revision>
  <dcterms:created xsi:type="dcterms:W3CDTF">2023-08-16T14:44:23Z</dcterms:created>
  <dcterms:modified xsi:type="dcterms:W3CDTF">2023-11-26T19:26:24Z</dcterms:modified>
</cp:coreProperties>
</file>